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어두운 스타일 1 - 강조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치킨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Sheet1!$B$1:$E$1</c:f>
              <c:strCache>
                <c:ptCount val="4"/>
                <c:pt idx="0">
                  <c:v>엄마</c:v>
                </c:pt>
                <c:pt idx="1">
                  <c:v>아빠</c:v>
                </c:pt>
                <c:pt idx="2">
                  <c:v>나</c:v>
                </c:pt>
                <c:pt idx="3">
                  <c:v>동생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40</c:v>
                </c:pt>
                <c:pt idx="1">
                  <c:v>50.5</c:v>
                </c:pt>
                <c:pt idx="2">
                  <c:v>56.4</c:v>
                </c:pt>
                <c:pt idx="3">
                  <c:v>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2-4CF7-A60B-4D2B61CEE4A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김치찌게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Sheet1!$B$1:$E$1</c:f>
              <c:strCache>
                <c:ptCount val="4"/>
                <c:pt idx="0">
                  <c:v>엄마</c:v>
                </c:pt>
                <c:pt idx="1">
                  <c:v>아빠</c:v>
                </c:pt>
                <c:pt idx="2">
                  <c:v>나</c:v>
                </c:pt>
                <c:pt idx="3">
                  <c:v>동생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45</c:v>
                </c:pt>
                <c:pt idx="1">
                  <c:v>70.5</c:v>
                </c:pt>
                <c:pt idx="2">
                  <c:v>59.4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D2-4CF7-A60B-4D2B61CEE4A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된장국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Sheet1!$B$1:$E$1</c:f>
              <c:strCache>
                <c:ptCount val="4"/>
                <c:pt idx="0">
                  <c:v>엄마</c:v>
                </c:pt>
                <c:pt idx="1">
                  <c:v>아빠</c:v>
                </c:pt>
                <c:pt idx="2">
                  <c:v>나</c:v>
                </c:pt>
                <c:pt idx="3">
                  <c:v>동생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30</c:v>
                </c:pt>
                <c:pt idx="1">
                  <c:v>60.5</c:v>
                </c:pt>
                <c:pt idx="2">
                  <c:v>86.9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D2-4CF7-A60B-4D2B61CEE4A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브로콜리볶음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Sheet1!$B$1:$E$1</c:f>
              <c:strCache>
                <c:ptCount val="4"/>
                <c:pt idx="0">
                  <c:v>엄마</c:v>
                </c:pt>
                <c:pt idx="1">
                  <c:v>아빠</c:v>
                </c:pt>
                <c:pt idx="2">
                  <c:v>나</c:v>
                </c:pt>
                <c:pt idx="3">
                  <c:v>동생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50</c:v>
                </c:pt>
                <c:pt idx="1">
                  <c:v>10.5</c:v>
                </c:pt>
                <c:pt idx="2">
                  <c:v>49.4</c:v>
                </c:pt>
                <c:pt idx="3">
                  <c:v>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D2-4CF7-A60B-4D2B61CEE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3805279"/>
        <c:axId val="1563806719"/>
        <c:axId val="0"/>
      </c:bar3DChart>
      <c:catAx>
        <c:axId val="1563805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63806719"/>
        <c:crosses val="autoZero"/>
        <c:auto val="1"/>
        <c:lblAlgn val="ctr"/>
        <c:lblOffset val="100"/>
        <c:noMultiLvlLbl val="0"/>
      </c:catAx>
      <c:valAx>
        <c:axId val="15638067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63805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1F9F4-AB2C-4202-A3DD-8ACA8421BD6C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5B969-55D4-4CAF-84AF-3E7F957089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53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5B969-55D4-4CAF-84AF-3E7F9570898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81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B641A8-959A-46F5-E8F3-D69F89321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60778D5-11BA-77C8-5733-4C7F76961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0FFE6BB-FB9E-255A-A68F-B2166C1B1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CE0C-D5DE-44C0-953A-08935B08A1AB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A3FF9B-8447-D6A8-B784-B742B713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407C65-45D6-915A-259F-EA62370C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D625-E6D9-4D65-8D2A-0E346F8449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74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5C6906-9292-DCA0-1877-C28AC36BD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115A160-67FB-988D-2458-ACE651397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50487C-13E0-6D74-2876-E0281086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CE0C-D5DE-44C0-953A-08935B08A1AB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FCA875-2581-1670-9BA0-3E4D4529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2EEC8A-54B3-53CC-A0A2-15F71176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D625-E6D9-4D65-8D2A-0E346F8449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97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AB2D259-28F8-B454-5DCD-CC7F732BF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2CA8CA7-2748-A26E-EE96-DB94D478C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65E8D1-88BE-849C-5977-92E2F528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CE0C-D5DE-44C0-953A-08935B08A1AB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F3DBE1-00CE-16BE-92C2-757066C59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F0AEA4-683F-4519-4F34-4850849D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D625-E6D9-4D65-8D2A-0E346F8449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92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BACAC4-F353-34FA-8834-7B1CF1659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B6BE3D-BC06-4097-0B83-8E6D54735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78019F2-B2A2-866E-39E5-1EC840D3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CE0C-D5DE-44C0-953A-08935B08A1AB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3AAD3C-48D0-1734-B65C-951E174E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F5B498-EF1A-14AC-BA70-B2948FB6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D625-E6D9-4D65-8D2A-0E346F8449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17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6A73BC-2E28-9235-142F-BB302C3A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66E076-44C2-D37B-56CE-1B6DFE0FA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7C67BB-26C9-9CD2-C09D-22911A65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CE0C-D5DE-44C0-953A-08935B08A1AB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F03F7F-86B5-3568-8D35-23D48A36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3D9576-4D92-FFE1-CBD7-B071ADB9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D625-E6D9-4D65-8D2A-0E346F8449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786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6CB7D8-53E2-E7CB-C3BF-223A5179C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C99944-A845-CA07-1C00-7DDFC9BD6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F0311A6-3C7B-E4E7-5D9C-42B906260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199D056-5E68-E41B-F659-4B3B14ED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CE0C-D5DE-44C0-953A-08935B08A1AB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2446B3F-8B3C-4CEE-3FC5-18071313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8B81AF5-3B6C-FF6F-8DDB-0CAFAB7E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D625-E6D9-4D65-8D2A-0E346F8449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7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3E03E5-C09D-19EF-02F1-F47DDDDE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238CACE-F0B8-52FF-B675-3237FC1E5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C2B9FA9-F51C-6C6C-543C-CF327C0C0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86884F4-BBC7-5392-C282-8563A2473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4C56D6B-CA1A-D5D9-3DB1-1A7C0669B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10AA998-6827-1836-9A71-3728AC70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CE0C-D5DE-44C0-953A-08935B08A1AB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71C5DD8-979B-C35A-1770-8F570B432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117C404-0CCD-53EE-B669-F845F522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D625-E6D9-4D65-8D2A-0E346F8449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41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A39CE8-54BC-4EDA-38DE-5A7C8F7F5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69451F2-ACD9-D92D-0AED-2E53554D4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CE0C-D5DE-44C0-953A-08935B08A1AB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314B1FF-3801-8FE3-1A71-DDFCA282C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84B9E1F-0FB3-FE6E-5607-319067978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D625-E6D9-4D65-8D2A-0E346F8449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21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B3E6955-571C-04E9-583C-6810A4AC8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CE0C-D5DE-44C0-953A-08935B08A1AB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F09BA8B-FD2F-5388-AE05-9A9B6F255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1B2664-6DC4-A63A-A751-C4DF04760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D625-E6D9-4D65-8D2A-0E346F8449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16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DAB990-33B4-4727-3656-9662F7A4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F53894-E38F-28B8-16A8-06D8EE879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1E29EC2-00D5-2A05-C520-4AC5761E5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3A66C6B-EE7F-2362-1197-A7EE97EC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CE0C-D5DE-44C0-953A-08935B08A1AB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99CBF4-2982-16AC-E321-D590FFC1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96D0450-493B-2256-B223-40F36C81F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D625-E6D9-4D65-8D2A-0E346F8449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95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FD24A4-4848-6FB6-BB8E-05FC8300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CC47275-4A29-40C4-3567-C38F1DC84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982D42E-6F70-286E-5A11-EF6A18EFE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F16F411-C770-AAAA-F562-212EF35AB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CE0C-D5DE-44C0-953A-08935B08A1AB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807C469-7F10-1C18-41FC-3924DC39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AAEB4DB-6A1F-DC68-F83C-03A9A843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D625-E6D9-4D65-8D2A-0E346F8449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784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BB4C842-D351-34F8-E3BC-5EEA85B1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7D0BF0A-1C4F-945B-0793-87EE0A83A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850CE8-56E1-7FF7-2BAF-09C2FC7AE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4CE0C-D5DE-44C0-953A-08935B08A1AB}" type="datetimeFigureOut">
              <a:rPr lang="ko-KR" altLang="en-US" smtClean="0"/>
              <a:t>2025-06-30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81D74B-6A8E-BAEB-7639-854B3E189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71C7F3-A0C9-5175-8ECD-4C995FD8D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0D625-E6D9-4D65-8D2A-0E346F8449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679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ko/photo/125325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adaro2001.blogspot.com/2014/12/blog-post_11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29D439F2-9F7B-C8C8-D9D0-21F192749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592207"/>
              </p:ext>
            </p:extLst>
          </p:nvPr>
        </p:nvGraphicFramePr>
        <p:xfrm>
          <a:off x="325924" y="783040"/>
          <a:ext cx="4744015" cy="564492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948803">
                  <a:extLst>
                    <a:ext uri="{9D8B030D-6E8A-4147-A177-3AD203B41FA5}">
                      <a16:colId xmlns:a16="http://schemas.microsoft.com/office/drawing/2014/main" val="1496789969"/>
                    </a:ext>
                  </a:extLst>
                </a:gridCol>
                <a:gridCol w="948803">
                  <a:extLst>
                    <a:ext uri="{9D8B030D-6E8A-4147-A177-3AD203B41FA5}">
                      <a16:colId xmlns:a16="http://schemas.microsoft.com/office/drawing/2014/main" val="2588115758"/>
                    </a:ext>
                  </a:extLst>
                </a:gridCol>
                <a:gridCol w="948803">
                  <a:extLst>
                    <a:ext uri="{9D8B030D-6E8A-4147-A177-3AD203B41FA5}">
                      <a16:colId xmlns:a16="http://schemas.microsoft.com/office/drawing/2014/main" val="1720914926"/>
                    </a:ext>
                  </a:extLst>
                </a:gridCol>
                <a:gridCol w="948803">
                  <a:extLst>
                    <a:ext uri="{9D8B030D-6E8A-4147-A177-3AD203B41FA5}">
                      <a16:colId xmlns:a16="http://schemas.microsoft.com/office/drawing/2014/main" val="1193741095"/>
                    </a:ext>
                  </a:extLst>
                </a:gridCol>
                <a:gridCol w="948803">
                  <a:extLst>
                    <a:ext uri="{9D8B030D-6E8A-4147-A177-3AD203B41FA5}">
                      <a16:colId xmlns:a16="http://schemas.microsoft.com/office/drawing/2014/main" val="2385124391"/>
                    </a:ext>
                  </a:extLst>
                </a:gridCol>
              </a:tblGrid>
              <a:tr h="1128984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엄마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아빠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동생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1167739"/>
                  </a:ext>
                </a:extLst>
              </a:tr>
              <a:tr h="11289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치킨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40.0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50.5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56.4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45.6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926581"/>
                  </a:ext>
                </a:extLst>
              </a:tr>
              <a:tr h="11289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김치찌게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45.0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70.5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59.4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7673801"/>
                  </a:ext>
                </a:extLst>
              </a:tr>
              <a:tr h="11289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된장국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30.0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60.5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86.9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6330986"/>
                  </a:ext>
                </a:extLst>
              </a:tr>
              <a:tr h="11289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브로콜리볶음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50.0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10.5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49.4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50.6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952874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9D4DBFE-CCD1-4726-147D-A8CB28A6D2D1}"/>
              </a:ext>
            </a:extLst>
          </p:cNvPr>
          <p:cNvSpPr txBox="1"/>
          <p:nvPr/>
        </p:nvSpPr>
        <p:spPr>
          <a:xfrm>
            <a:off x="1403288" y="245374"/>
            <a:ext cx="288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우리가족이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좋아하는 음식</a:t>
            </a:r>
          </a:p>
        </p:txBody>
      </p:sp>
      <p:sp>
        <p:nvSpPr>
          <p:cNvPr id="8" name="별: 꼭짓점 5개 7">
            <a:extLst>
              <a:ext uri="{FF2B5EF4-FFF2-40B4-BE49-F238E27FC236}">
                <a16:creationId xmlns:a16="http://schemas.microsoft.com/office/drawing/2014/main" id="{B79E25B7-0F74-EAAF-C82C-6953FF94BE28}"/>
              </a:ext>
            </a:extLst>
          </p:cNvPr>
          <p:cNvSpPr/>
          <p:nvPr/>
        </p:nvSpPr>
        <p:spPr>
          <a:xfrm>
            <a:off x="4290617" y="290176"/>
            <a:ext cx="281383" cy="279727"/>
          </a:xfrm>
          <a:prstGeom prst="star5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별: 꼭짓점 5개 8">
            <a:extLst>
              <a:ext uri="{FF2B5EF4-FFF2-40B4-BE49-F238E27FC236}">
                <a16:creationId xmlns:a16="http://schemas.microsoft.com/office/drawing/2014/main" id="{A655CC29-F38C-F60B-6C12-FF7AFD13E088}"/>
              </a:ext>
            </a:extLst>
          </p:cNvPr>
          <p:cNvSpPr/>
          <p:nvPr/>
        </p:nvSpPr>
        <p:spPr>
          <a:xfrm>
            <a:off x="1058530" y="290176"/>
            <a:ext cx="281383" cy="279727"/>
          </a:xfrm>
          <a:prstGeom prst="star5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2" name="차트 11">
            <a:extLst>
              <a:ext uri="{FF2B5EF4-FFF2-40B4-BE49-F238E27FC236}">
                <a16:creationId xmlns:a16="http://schemas.microsoft.com/office/drawing/2014/main" id="{8DBF42CF-8913-EBFD-0084-2682378C91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065043"/>
              </p:ext>
            </p:extLst>
          </p:nvPr>
        </p:nvGraphicFramePr>
        <p:xfrm>
          <a:off x="4572000" y="896166"/>
          <a:ext cx="660903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650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>
            <a:extLst>
              <a:ext uri="{FF2B5EF4-FFF2-40B4-BE49-F238E27FC236}">
                <a16:creationId xmlns:a16="http://schemas.microsoft.com/office/drawing/2014/main" id="{E6FEE2F8-5B39-696B-27E1-28A8DCD57968}"/>
              </a:ext>
            </a:extLst>
          </p:cNvPr>
          <p:cNvGrpSpPr/>
          <p:nvPr/>
        </p:nvGrpSpPr>
        <p:grpSpPr>
          <a:xfrm>
            <a:off x="2298967" y="2324560"/>
            <a:ext cx="3069735" cy="3460605"/>
            <a:chOff x="2715427" y="2170651"/>
            <a:chExt cx="3069735" cy="3460605"/>
          </a:xfrm>
        </p:grpSpPr>
        <p:sp>
          <p:nvSpPr>
            <p:cNvPr id="36" name="이등변 삼각형 35">
              <a:extLst>
                <a:ext uri="{FF2B5EF4-FFF2-40B4-BE49-F238E27FC236}">
                  <a16:creationId xmlns:a16="http://schemas.microsoft.com/office/drawing/2014/main" id="{3F61FBFF-02EA-3EEE-8928-2901CE802BD4}"/>
                </a:ext>
              </a:extLst>
            </p:cNvPr>
            <p:cNvSpPr/>
            <p:nvPr/>
          </p:nvSpPr>
          <p:spPr>
            <a:xfrm>
              <a:off x="3676247" y="2430854"/>
              <a:ext cx="1025613" cy="719750"/>
            </a:xfrm>
            <a:prstGeom prst="triangle">
              <a:avLst>
                <a:gd name="adj" fmla="val 6059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0939C959-F4BD-3A11-C92B-076E6FE44799}"/>
                </a:ext>
              </a:extLst>
            </p:cNvPr>
            <p:cNvGrpSpPr/>
            <p:nvPr/>
          </p:nvGrpSpPr>
          <p:grpSpPr>
            <a:xfrm>
              <a:off x="4784754" y="4105751"/>
              <a:ext cx="1000408" cy="642793"/>
              <a:chOff x="4934136" y="4105750"/>
              <a:chExt cx="1000408" cy="642793"/>
            </a:xfrm>
          </p:grpSpPr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92A54B26-90F3-9F0E-F549-1BF21B87F3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34136" y="4105750"/>
                <a:ext cx="995884" cy="642793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B48CBD0C-E99B-ADAA-70F8-AB95488014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58820" y="4229102"/>
                <a:ext cx="375724" cy="119960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>
                <a:extLst>
                  <a:ext uri="{FF2B5EF4-FFF2-40B4-BE49-F238E27FC236}">
                    <a16:creationId xmlns:a16="http://schemas.microsoft.com/office/drawing/2014/main" id="{7C0CE033-EFDB-4CC2-19BB-9D07ACBA8C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47913" y="4158938"/>
                <a:ext cx="221811" cy="268208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470439A5-C5FE-E269-AC0D-66A5493C3F83}"/>
                </a:ext>
              </a:extLst>
            </p:cNvPr>
            <p:cNvGrpSpPr/>
            <p:nvPr/>
          </p:nvGrpSpPr>
          <p:grpSpPr>
            <a:xfrm rot="13741075">
              <a:off x="2536620" y="4307189"/>
              <a:ext cx="1000408" cy="642793"/>
              <a:chOff x="4934136" y="4105750"/>
              <a:chExt cx="1000408" cy="642793"/>
            </a:xfrm>
          </p:grpSpPr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FDDA8A89-923B-F18D-DC36-B1FA2DC2D0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34136" y="4105750"/>
                <a:ext cx="995884" cy="642793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30">
                <a:extLst>
                  <a:ext uri="{FF2B5EF4-FFF2-40B4-BE49-F238E27FC236}">
                    <a16:creationId xmlns:a16="http://schemas.microsoft.com/office/drawing/2014/main" id="{69819540-6BBA-34FA-AAA7-0C712E0DD5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58820" y="4229102"/>
                <a:ext cx="375724" cy="119960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>
                <a:extLst>
                  <a:ext uri="{FF2B5EF4-FFF2-40B4-BE49-F238E27FC236}">
                    <a16:creationId xmlns:a16="http://schemas.microsoft.com/office/drawing/2014/main" id="{22E0196D-4D1F-AC86-ABE9-7500CEC4AF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47913" y="4158938"/>
                <a:ext cx="221811" cy="268208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5B065752-A0E3-0855-2077-EE3F821096A3}"/>
                </a:ext>
              </a:extLst>
            </p:cNvPr>
            <p:cNvSpPr/>
            <p:nvPr/>
          </p:nvSpPr>
          <p:spPr>
            <a:xfrm>
              <a:off x="3431262" y="4237023"/>
              <a:ext cx="1502875" cy="139423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144AFBD1-D624-4FB6-3C45-274C4710A8F5}"/>
                </a:ext>
              </a:extLst>
            </p:cNvPr>
            <p:cNvSpPr/>
            <p:nvPr/>
          </p:nvSpPr>
          <p:spPr>
            <a:xfrm>
              <a:off x="3431263" y="3114393"/>
              <a:ext cx="1502875" cy="139423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6D6A3827-025B-6D93-479F-00DCCE3E5627}"/>
                </a:ext>
              </a:extLst>
            </p:cNvPr>
            <p:cNvSpPr/>
            <p:nvPr/>
          </p:nvSpPr>
          <p:spPr>
            <a:xfrm>
              <a:off x="4042370" y="4662535"/>
              <a:ext cx="280658" cy="2716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D7D6C702-7097-F457-B647-63F23F2033B3}"/>
                </a:ext>
              </a:extLst>
            </p:cNvPr>
            <p:cNvSpPr/>
            <p:nvPr/>
          </p:nvSpPr>
          <p:spPr>
            <a:xfrm>
              <a:off x="4042370" y="5088048"/>
              <a:ext cx="280658" cy="2716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이등변 삼각형 5">
              <a:extLst>
                <a:ext uri="{FF2B5EF4-FFF2-40B4-BE49-F238E27FC236}">
                  <a16:creationId xmlns:a16="http://schemas.microsoft.com/office/drawing/2014/main" id="{250F587F-6F23-81CE-107C-EECBA4E338BA}"/>
                </a:ext>
              </a:extLst>
            </p:cNvPr>
            <p:cNvSpPr/>
            <p:nvPr/>
          </p:nvSpPr>
          <p:spPr>
            <a:xfrm rot="5400000">
              <a:off x="4300393" y="3693816"/>
              <a:ext cx="289711" cy="53415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EE64D18C-A34F-67E5-03FD-C8AD49002724}"/>
                </a:ext>
              </a:extLst>
            </p:cNvPr>
            <p:cNvSpPr/>
            <p:nvPr/>
          </p:nvSpPr>
          <p:spPr>
            <a:xfrm>
              <a:off x="3752660" y="3429000"/>
              <a:ext cx="289710" cy="2806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914C5338-90CF-3FA5-892C-F8A0E0F44828}"/>
                </a:ext>
              </a:extLst>
            </p:cNvPr>
            <p:cNvSpPr/>
            <p:nvPr/>
          </p:nvSpPr>
          <p:spPr>
            <a:xfrm>
              <a:off x="4343399" y="3429000"/>
              <a:ext cx="289710" cy="2806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D2BBACC9-C6CF-58CB-00AB-FBB18656D9CB}"/>
                </a:ext>
              </a:extLst>
            </p:cNvPr>
            <p:cNvSpPr/>
            <p:nvPr/>
          </p:nvSpPr>
          <p:spPr>
            <a:xfrm>
              <a:off x="3457557" y="4162335"/>
              <a:ext cx="1502875" cy="43456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2B6B8BEB-BCED-FD47-8938-8F6A6276CF28}"/>
                </a:ext>
              </a:extLst>
            </p:cNvPr>
            <p:cNvSpPr/>
            <p:nvPr/>
          </p:nvSpPr>
          <p:spPr>
            <a:xfrm>
              <a:off x="3561669" y="3062333"/>
              <a:ext cx="1254770" cy="280657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B147DEC8-D54A-FA6E-3482-EFFDA6500EF0}"/>
                </a:ext>
              </a:extLst>
            </p:cNvPr>
            <p:cNvSpPr/>
            <p:nvPr/>
          </p:nvSpPr>
          <p:spPr>
            <a:xfrm>
              <a:off x="4164591" y="2170651"/>
              <a:ext cx="280657" cy="2716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71B1E08C-50FF-20FF-92DD-1AE603654F58}"/>
              </a:ext>
            </a:extLst>
          </p:cNvPr>
          <p:cNvGrpSpPr/>
          <p:nvPr/>
        </p:nvGrpSpPr>
        <p:grpSpPr>
          <a:xfrm rot="336066">
            <a:off x="7616036" y="2547587"/>
            <a:ext cx="3069735" cy="3460605"/>
            <a:chOff x="2715427" y="2170651"/>
            <a:chExt cx="3069735" cy="3460605"/>
          </a:xfrm>
        </p:grpSpPr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9F97157F-C87F-7653-3196-8489672F52BF}"/>
                </a:ext>
              </a:extLst>
            </p:cNvPr>
            <p:cNvSpPr/>
            <p:nvPr/>
          </p:nvSpPr>
          <p:spPr>
            <a:xfrm>
              <a:off x="3676247" y="2430854"/>
              <a:ext cx="1025613" cy="719750"/>
            </a:xfrm>
            <a:prstGeom prst="triangle">
              <a:avLst>
                <a:gd name="adj" fmla="val 60593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F5ED709E-FD55-5DFB-B27F-CB3B78D63BD9}"/>
                </a:ext>
              </a:extLst>
            </p:cNvPr>
            <p:cNvGrpSpPr/>
            <p:nvPr/>
          </p:nvGrpSpPr>
          <p:grpSpPr>
            <a:xfrm>
              <a:off x="4784754" y="4105751"/>
              <a:ext cx="1000408" cy="642793"/>
              <a:chOff x="4934136" y="4105750"/>
              <a:chExt cx="1000408" cy="642793"/>
            </a:xfrm>
          </p:grpSpPr>
          <p:cxnSp>
            <p:nvCxnSpPr>
              <p:cNvPr id="56" name="직선 연결선 55">
                <a:extLst>
                  <a:ext uri="{FF2B5EF4-FFF2-40B4-BE49-F238E27FC236}">
                    <a16:creationId xmlns:a16="http://schemas.microsoft.com/office/drawing/2014/main" id="{B982468B-05E4-986B-E344-9B289CF728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34136" y="4105750"/>
                <a:ext cx="995884" cy="642793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직선 연결선 56">
                <a:extLst>
                  <a:ext uri="{FF2B5EF4-FFF2-40B4-BE49-F238E27FC236}">
                    <a16:creationId xmlns:a16="http://schemas.microsoft.com/office/drawing/2014/main" id="{69B9F24E-3EC9-36C7-A8E2-8BA24B5AE0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58820" y="4229102"/>
                <a:ext cx="375724" cy="119960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57">
                <a:extLst>
                  <a:ext uri="{FF2B5EF4-FFF2-40B4-BE49-F238E27FC236}">
                    <a16:creationId xmlns:a16="http://schemas.microsoft.com/office/drawing/2014/main" id="{B5A411D6-6BCD-C648-0499-43D3FBBCCE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47913" y="4158938"/>
                <a:ext cx="221811" cy="268208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AA9354A8-8C60-B577-5E90-B8ABC883DEC3}"/>
                </a:ext>
              </a:extLst>
            </p:cNvPr>
            <p:cNvGrpSpPr/>
            <p:nvPr/>
          </p:nvGrpSpPr>
          <p:grpSpPr>
            <a:xfrm rot="13741075">
              <a:off x="2536620" y="4307189"/>
              <a:ext cx="1000408" cy="642793"/>
              <a:chOff x="4934136" y="4105750"/>
              <a:chExt cx="1000408" cy="642793"/>
            </a:xfrm>
          </p:grpSpPr>
          <p:cxnSp>
            <p:nvCxnSpPr>
              <p:cNvPr id="53" name="직선 연결선 52">
                <a:extLst>
                  <a:ext uri="{FF2B5EF4-FFF2-40B4-BE49-F238E27FC236}">
                    <a16:creationId xmlns:a16="http://schemas.microsoft.com/office/drawing/2014/main" id="{62FBFE79-027B-3D6E-0488-B45A52EB99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34136" y="4105750"/>
                <a:ext cx="995884" cy="642793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53">
                <a:extLst>
                  <a:ext uri="{FF2B5EF4-FFF2-40B4-BE49-F238E27FC236}">
                    <a16:creationId xmlns:a16="http://schemas.microsoft.com/office/drawing/2014/main" id="{134CEA1E-7A8B-8EFC-893C-3B8DEC23D2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58820" y="4229102"/>
                <a:ext cx="375724" cy="119960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연결선 54">
                <a:extLst>
                  <a:ext uri="{FF2B5EF4-FFF2-40B4-BE49-F238E27FC236}">
                    <a16:creationId xmlns:a16="http://schemas.microsoft.com/office/drawing/2014/main" id="{B55C07FB-F0CC-0401-B928-E909397962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47913" y="4158938"/>
                <a:ext cx="221811" cy="268208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타원 42">
              <a:extLst>
                <a:ext uri="{FF2B5EF4-FFF2-40B4-BE49-F238E27FC236}">
                  <a16:creationId xmlns:a16="http://schemas.microsoft.com/office/drawing/2014/main" id="{8251CE10-7320-F2CF-45EE-FE240CFE3711}"/>
                </a:ext>
              </a:extLst>
            </p:cNvPr>
            <p:cNvSpPr/>
            <p:nvPr/>
          </p:nvSpPr>
          <p:spPr>
            <a:xfrm>
              <a:off x="3431262" y="4237023"/>
              <a:ext cx="1502875" cy="139423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79597D63-B850-0709-92B3-605B723134A0}"/>
                </a:ext>
              </a:extLst>
            </p:cNvPr>
            <p:cNvSpPr/>
            <p:nvPr/>
          </p:nvSpPr>
          <p:spPr>
            <a:xfrm>
              <a:off x="3431263" y="3114393"/>
              <a:ext cx="1502875" cy="139423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1BAFF4D3-170C-38A0-1F08-53912DC0BFC6}"/>
                </a:ext>
              </a:extLst>
            </p:cNvPr>
            <p:cNvSpPr/>
            <p:nvPr/>
          </p:nvSpPr>
          <p:spPr>
            <a:xfrm>
              <a:off x="4042370" y="4662535"/>
              <a:ext cx="280658" cy="2716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CBDDBBDA-B916-61C9-FD00-1BEE05635764}"/>
                </a:ext>
              </a:extLst>
            </p:cNvPr>
            <p:cNvSpPr/>
            <p:nvPr/>
          </p:nvSpPr>
          <p:spPr>
            <a:xfrm>
              <a:off x="4042370" y="5088048"/>
              <a:ext cx="280658" cy="2716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이등변 삼각형 46">
              <a:extLst>
                <a:ext uri="{FF2B5EF4-FFF2-40B4-BE49-F238E27FC236}">
                  <a16:creationId xmlns:a16="http://schemas.microsoft.com/office/drawing/2014/main" id="{BD998959-BEBD-C56B-3482-313D1112C5A7}"/>
                </a:ext>
              </a:extLst>
            </p:cNvPr>
            <p:cNvSpPr/>
            <p:nvPr/>
          </p:nvSpPr>
          <p:spPr>
            <a:xfrm rot="5400000">
              <a:off x="4300393" y="3693816"/>
              <a:ext cx="289711" cy="53415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47219F2B-16F1-D7B1-1D91-EBCA3E5F1461}"/>
                </a:ext>
              </a:extLst>
            </p:cNvPr>
            <p:cNvSpPr/>
            <p:nvPr/>
          </p:nvSpPr>
          <p:spPr>
            <a:xfrm>
              <a:off x="3752660" y="3429000"/>
              <a:ext cx="289710" cy="2806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CC85096E-D3A2-DD67-C4DB-625967E93AC6}"/>
                </a:ext>
              </a:extLst>
            </p:cNvPr>
            <p:cNvSpPr/>
            <p:nvPr/>
          </p:nvSpPr>
          <p:spPr>
            <a:xfrm>
              <a:off x="4343399" y="3429000"/>
              <a:ext cx="289710" cy="2806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사각형: 둥근 모서리 49">
              <a:extLst>
                <a:ext uri="{FF2B5EF4-FFF2-40B4-BE49-F238E27FC236}">
                  <a16:creationId xmlns:a16="http://schemas.microsoft.com/office/drawing/2014/main" id="{9E2281EA-2DA2-D2E6-9EC3-0EC721B2EBA0}"/>
                </a:ext>
              </a:extLst>
            </p:cNvPr>
            <p:cNvSpPr/>
            <p:nvPr/>
          </p:nvSpPr>
          <p:spPr>
            <a:xfrm>
              <a:off x="3457557" y="4162335"/>
              <a:ext cx="1502875" cy="43456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345CB2B0-E46D-9F6E-A088-489FD0592D1C}"/>
                </a:ext>
              </a:extLst>
            </p:cNvPr>
            <p:cNvSpPr/>
            <p:nvPr/>
          </p:nvSpPr>
          <p:spPr>
            <a:xfrm>
              <a:off x="3561669" y="3062333"/>
              <a:ext cx="1254770" cy="280657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C08E0AE2-42E8-A4BD-531D-525646AA6C88}"/>
                </a:ext>
              </a:extLst>
            </p:cNvPr>
            <p:cNvSpPr/>
            <p:nvPr/>
          </p:nvSpPr>
          <p:spPr>
            <a:xfrm>
              <a:off x="4164591" y="2170651"/>
              <a:ext cx="280657" cy="2716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653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>
            <a:extLst>
              <a:ext uri="{FF2B5EF4-FFF2-40B4-BE49-F238E27FC236}">
                <a16:creationId xmlns:a16="http://schemas.microsoft.com/office/drawing/2014/main" id="{1CAF47EB-1346-62B9-B9B4-955756F7A55E}"/>
              </a:ext>
            </a:extLst>
          </p:cNvPr>
          <p:cNvGrpSpPr/>
          <p:nvPr/>
        </p:nvGrpSpPr>
        <p:grpSpPr>
          <a:xfrm>
            <a:off x="7489483" y="1519569"/>
            <a:ext cx="2470123" cy="2820309"/>
            <a:chOff x="6121730" y="2429998"/>
            <a:chExt cx="2470123" cy="2820309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C4634F54-7301-C0F1-A121-1060A9A1058F}"/>
                </a:ext>
              </a:extLst>
            </p:cNvPr>
            <p:cNvSpPr/>
            <p:nvPr/>
          </p:nvSpPr>
          <p:spPr>
            <a:xfrm rot="19311943">
              <a:off x="6121730" y="2429998"/>
              <a:ext cx="2470123" cy="2820309"/>
            </a:xfrm>
            <a:custGeom>
              <a:avLst/>
              <a:gdLst>
                <a:gd name="connsiteX0" fmla="*/ 2241793 w 2470123"/>
                <a:gd name="connsiteY0" fmla="*/ 127757 h 2820309"/>
                <a:gd name="connsiteX1" fmla="*/ 2347433 w 2470123"/>
                <a:gd name="connsiteY1" fmla="*/ 950478 h 2820309"/>
                <a:gd name="connsiteX2" fmla="*/ 2067124 w 2470123"/>
                <a:gd name="connsiteY2" fmla="*/ 1144039 h 2820309"/>
                <a:gd name="connsiteX3" fmla="*/ 1965969 w 2470123"/>
                <a:gd name="connsiteY3" fmla="*/ 1165350 h 2820309"/>
                <a:gd name="connsiteX4" fmla="*/ 1965168 w 2470123"/>
                <a:gd name="connsiteY4" fmla="*/ 1171988 h 2820309"/>
                <a:gd name="connsiteX5" fmla="*/ 1963338 w 2470123"/>
                <a:gd name="connsiteY5" fmla="*/ 1175623 h 2820309"/>
                <a:gd name="connsiteX6" fmla="*/ 1992893 w 2470123"/>
                <a:gd name="connsiteY6" fmla="*/ 1217210 h 2820309"/>
                <a:gd name="connsiteX7" fmla="*/ 2019647 w 2470123"/>
                <a:gd name="connsiteY7" fmla="*/ 1322873 h 2820309"/>
                <a:gd name="connsiteX8" fmla="*/ 2019647 w 2470123"/>
                <a:gd name="connsiteY8" fmla="*/ 2044423 h 2820309"/>
                <a:gd name="connsiteX9" fmla="*/ 1797974 w 2470123"/>
                <a:gd name="connsiteY9" fmla="*/ 2266096 h 2820309"/>
                <a:gd name="connsiteX10" fmla="*/ 1576301 w 2470123"/>
                <a:gd name="connsiteY10" fmla="*/ 2044423 h 2820309"/>
                <a:gd name="connsiteX11" fmla="*/ 1576301 w 2470123"/>
                <a:gd name="connsiteY11" fmla="*/ 1685929 h 2820309"/>
                <a:gd name="connsiteX12" fmla="*/ 1436781 w 2470123"/>
                <a:gd name="connsiteY12" fmla="*/ 1863646 h 2820309"/>
                <a:gd name="connsiteX13" fmla="*/ 1439510 w 2470123"/>
                <a:gd name="connsiteY13" fmla="*/ 1902117 h 2820309"/>
                <a:gd name="connsiteX14" fmla="*/ 1433703 w 2470123"/>
                <a:gd name="connsiteY14" fmla="*/ 1946641 h 2820309"/>
                <a:gd name="connsiteX15" fmla="*/ 1269083 w 2470123"/>
                <a:gd name="connsiteY15" fmla="*/ 2649161 h 2820309"/>
                <a:gd name="connsiteX16" fmla="*/ 1002682 w 2470123"/>
                <a:gd name="connsiteY16" fmla="*/ 2814414 h 2820309"/>
                <a:gd name="connsiteX17" fmla="*/ 837429 w 2470123"/>
                <a:gd name="connsiteY17" fmla="*/ 2548013 h 2820309"/>
                <a:gd name="connsiteX18" fmla="*/ 986748 w 2470123"/>
                <a:gd name="connsiteY18" fmla="*/ 1910792 h 2820309"/>
                <a:gd name="connsiteX19" fmla="*/ 857415 w 2470123"/>
                <a:gd name="connsiteY19" fmla="*/ 1809257 h 2820309"/>
                <a:gd name="connsiteX20" fmla="*/ 354583 w 2470123"/>
                <a:gd name="connsiteY20" fmla="*/ 2185912 h 2820309"/>
                <a:gd name="connsiteX21" fmla="*/ 44268 w 2470123"/>
                <a:gd name="connsiteY21" fmla="*/ 2141393 h 2820309"/>
                <a:gd name="connsiteX22" fmla="*/ 88787 w 2470123"/>
                <a:gd name="connsiteY22" fmla="*/ 1831077 h 2820309"/>
                <a:gd name="connsiteX23" fmla="*/ 666285 w 2470123"/>
                <a:gd name="connsiteY23" fmla="*/ 1398491 h 2820309"/>
                <a:gd name="connsiteX24" fmla="*/ 704481 w 2470123"/>
                <a:gd name="connsiteY24" fmla="*/ 1375469 h 2820309"/>
                <a:gd name="connsiteX25" fmla="*/ 867484 w 2470123"/>
                <a:gd name="connsiteY25" fmla="*/ 1167839 h 2820309"/>
                <a:gd name="connsiteX26" fmla="*/ 563987 w 2470123"/>
                <a:gd name="connsiteY26" fmla="*/ 1287263 h 2820309"/>
                <a:gd name="connsiteX27" fmla="*/ 276540 w 2470123"/>
                <a:gd name="connsiteY27" fmla="*/ 1162155 h 2820309"/>
                <a:gd name="connsiteX28" fmla="*/ 401649 w 2470123"/>
                <a:gd name="connsiteY28" fmla="*/ 874708 h 2820309"/>
                <a:gd name="connsiteX29" fmla="*/ 1073088 w 2470123"/>
                <a:gd name="connsiteY29" fmla="*/ 610501 h 2820309"/>
                <a:gd name="connsiteX30" fmla="*/ 1279923 w 2470123"/>
                <a:gd name="connsiteY30" fmla="*/ 634140 h 2820309"/>
                <a:gd name="connsiteX31" fmla="*/ 1291955 w 2470123"/>
                <a:gd name="connsiteY31" fmla="*/ 645300 h 2820309"/>
                <a:gd name="connsiteX32" fmla="*/ 1293071 w 2470123"/>
                <a:gd name="connsiteY32" fmla="*/ 644347 h 2820309"/>
                <a:gd name="connsiteX33" fmla="*/ 1299328 w 2470123"/>
                <a:gd name="connsiteY33" fmla="*/ 641993 h 2820309"/>
                <a:gd name="connsiteX34" fmla="*/ 1296019 w 2470123"/>
                <a:gd name="connsiteY34" fmla="*/ 538670 h 2820309"/>
                <a:gd name="connsiteX35" fmla="*/ 1417511 w 2470123"/>
                <a:gd name="connsiteY35" fmla="*/ 220427 h 2820309"/>
                <a:gd name="connsiteX36" fmla="*/ 2241793 w 2470123"/>
                <a:gd name="connsiteY36" fmla="*/ 127757 h 282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0123" h="2820309">
                  <a:moveTo>
                    <a:pt x="2241793" y="127757"/>
                  </a:moveTo>
                  <a:cubicBezTo>
                    <a:pt x="2498584" y="329355"/>
                    <a:pt x="2545881" y="697699"/>
                    <a:pt x="2347433" y="950478"/>
                  </a:cubicBezTo>
                  <a:cubicBezTo>
                    <a:pt x="2273015" y="1045270"/>
                    <a:pt x="2174607" y="1110349"/>
                    <a:pt x="2067124" y="1144039"/>
                  </a:cubicBezTo>
                  <a:lnTo>
                    <a:pt x="1965969" y="1165350"/>
                  </a:lnTo>
                  <a:lnTo>
                    <a:pt x="1965168" y="1171988"/>
                  </a:lnTo>
                  <a:lnTo>
                    <a:pt x="1963338" y="1175623"/>
                  </a:lnTo>
                  <a:lnTo>
                    <a:pt x="1992893" y="1217210"/>
                  </a:lnTo>
                  <a:cubicBezTo>
                    <a:pt x="2009955" y="1248620"/>
                    <a:pt x="2019647" y="1284615"/>
                    <a:pt x="2019647" y="1322873"/>
                  </a:cubicBezTo>
                  <a:lnTo>
                    <a:pt x="2019647" y="2044423"/>
                  </a:lnTo>
                  <a:cubicBezTo>
                    <a:pt x="2019647" y="2166850"/>
                    <a:pt x="1920401" y="2266096"/>
                    <a:pt x="1797974" y="2266096"/>
                  </a:cubicBezTo>
                  <a:cubicBezTo>
                    <a:pt x="1675547" y="2266096"/>
                    <a:pt x="1576301" y="2166850"/>
                    <a:pt x="1576301" y="2044423"/>
                  </a:cubicBezTo>
                  <a:lnTo>
                    <a:pt x="1576301" y="1685929"/>
                  </a:lnTo>
                  <a:lnTo>
                    <a:pt x="1436781" y="1863646"/>
                  </a:lnTo>
                  <a:lnTo>
                    <a:pt x="1439510" y="1902117"/>
                  </a:lnTo>
                  <a:cubicBezTo>
                    <a:pt x="1439093" y="1916840"/>
                    <a:pt x="1437194" y="1931741"/>
                    <a:pt x="1433703" y="1946641"/>
                  </a:cubicBezTo>
                  <a:lnTo>
                    <a:pt x="1269083" y="2649161"/>
                  </a:lnTo>
                  <a:cubicBezTo>
                    <a:pt x="1241151" y="2768360"/>
                    <a:pt x="1121880" y="2842345"/>
                    <a:pt x="1002682" y="2814414"/>
                  </a:cubicBezTo>
                  <a:cubicBezTo>
                    <a:pt x="883484" y="2786482"/>
                    <a:pt x="809498" y="2667211"/>
                    <a:pt x="837429" y="2548013"/>
                  </a:cubicBezTo>
                  <a:lnTo>
                    <a:pt x="986748" y="1910792"/>
                  </a:lnTo>
                  <a:lnTo>
                    <a:pt x="857415" y="1809257"/>
                  </a:lnTo>
                  <a:lnTo>
                    <a:pt x="354583" y="2185912"/>
                  </a:lnTo>
                  <a:cubicBezTo>
                    <a:pt x="256598" y="2259310"/>
                    <a:pt x="117665" y="2239378"/>
                    <a:pt x="44268" y="2141393"/>
                  </a:cubicBezTo>
                  <a:cubicBezTo>
                    <a:pt x="-29130" y="2043408"/>
                    <a:pt x="-9198" y="1904475"/>
                    <a:pt x="88787" y="1831077"/>
                  </a:cubicBezTo>
                  <a:lnTo>
                    <a:pt x="666285" y="1398491"/>
                  </a:lnTo>
                  <a:lnTo>
                    <a:pt x="704481" y="1375469"/>
                  </a:lnTo>
                  <a:lnTo>
                    <a:pt x="867484" y="1167839"/>
                  </a:lnTo>
                  <a:lnTo>
                    <a:pt x="563987" y="1287263"/>
                  </a:lnTo>
                  <a:cubicBezTo>
                    <a:pt x="450063" y="1332092"/>
                    <a:pt x="321369" y="1276079"/>
                    <a:pt x="276540" y="1162155"/>
                  </a:cubicBezTo>
                  <a:cubicBezTo>
                    <a:pt x="231712" y="1048230"/>
                    <a:pt x="287725" y="919536"/>
                    <a:pt x="401649" y="874708"/>
                  </a:cubicBezTo>
                  <a:lnTo>
                    <a:pt x="1073088" y="610501"/>
                  </a:lnTo>
                  <a:cubicBezTo>
                    <a:pt x="1144290" y="582483"/>
                    <a:pt x="1221262" y="593857"/>
                    <a:pt x="1279923" y="634140"/>
                  </a:cubicBezTo>
                  <a:lnTo>
                    <a:pt x="1291955" y="645300"/>
                  </a:lnTo>
                  <a:lnTo>
                    <a:pt x="1293071" y="644347"/>
                  </a:lnTo>
                  <a:lnTo>
                    <a:pt x="1299328" y="641993"/>
                  </a:lnTo>
                  <a:lnTo>
                    <a:pt x="1296019" y="538670"/>
                  </a:lnTo>
                  <a:cubicBezTo>
                    <a:pt x="1303233" y="426262"/>
                    <a:pt x="1343093" y="315219"/>
                    <a:pt x="1417511" y="220427"/>
                  </a:cubicBezTo>
                  <a:cubicBezTo>
                    <a:pt x="1615959" y="-32352"/>
                    <a:pt x="1985003" y="-73841"/>
                    <a:pt x="2241793" y="1277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608C69E3-A33E-2FDE-CA88-CE05E9CE2DAF}"/>
                </a:ext>
              </a:extLst>
            </p:cNvPr>
            <p:cNvSpPr/>
            <p:nvPr/>
          </p:nvSpPr>
          <p:spPr>
            <a:xfrm>
              <a:off x="7075054" y="2586182"/>
              <a:ext cx="203200" cy="2124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4B539222-A330-DD31-B424-51EBEDFA6E0A}"/>
                </a:ext>
              </a:extLst>
            </p:cNvPr>
            <p:cNvSpPr/>
            <p:nvPr/>
          </p:nvSpPr>
          <p:spPr>
            <a:xfrm>
              <a:off x="7435272" y="2586182"/>
              <a:ext cx="203200" cy="2124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049676D0-C5EB-3BAD-E9EE-BFB056E07315}"/>
                </a:ext>
              </a:extLst>
            </p:cNvPr>
            <p:cNvSpPr/>
            <p:nvPr/>
          </p:nvSpPr>
          <p:spPr>
            <a:xfrm>
              <a:off x="7121235" y="3001819"/>
              <a:ext cx="415637" cy="101755"/>
            </a:xfrm>
            <a:custGeom>
              <a:avLst/>
              <a:gdLst>
                <a:gd name="connsiteX0" fmla="*/ 0 w 415637"/>
                <a:gd name="connsiteY0" fmla="*/ 0 h 101755"/>
                <a:gd name="connsiteX1" fmla="*/ 240146 w 415637"/>
                <a:gd name="connsiteY1" fmla="*/ 101600 h 101755"/>
                <a:gd name="connsiteX2" fmla="*/ 415637 w 415637"/>
                <a:gd name="connsiteY2" fmla="*/ 18472 h 10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5637" h="101755">
                  <a:moveTo>
                    <a:pt x="0" y="0"/>
                  </a:moveTo>
                  <a:cubicBezTo>
                    <a:pt x="85436" y="49260"/>
                    <a:pt x="170873" y="98521"/>
                    <a:pt x="240146" y="101600"/>
                  </a:cubicBezTo>
                  <a:cubicBezTo>
                    <a:pt x="309419" y="104679"/>
                    <a:pt x="362528" y="61575"/>
                    <a:pt x="415637" y="1847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47DC6905-A597-1217-067A-35A0F68C4D86}"/>
                </a:ext>
              </a:extLst>
            </p:cNvPr>
            <p:cNvSpPr/>
            <p:nvPr/>
          </p:nvSpPr>
          <p:spPr>
            <a:xfrm>
              <a:off x="7269017" y="3306775"/>
              <a:ext cx="203200" cy="2124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4B15DE57-313E-FE57-CAFC-B395AE2B7A10}"/>
                </a:ext>
              </a:extLst>
            </p:cNvPr>
            <p:cNvSpPr/>
            <p:nvPr/>
          </p:nvSpPr>
          <p:spPr>
            <a:xfrm>
              <a:off x="7269017" y="3840152"/>
              <a:ext cx="203200" cy="2124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0651CE6B-D138-469A-A919-02F9C3DDA131}"/>
                </a:ext>
              </a:extLst>
            </p:cNvPr>
            <p:cNvSpPr/>
            <p:nvPr/>
          </p:nvSpPr>
          <p:spPr>
            <a:xfrm>
              <a:off x="6437746" y="3840152"/>
              <a:ext cx="341746" cy="279266"/>
            </a:xfrm>
            <a:custGeom>
              <a:avLst/>
              <a:gdLst>
                <a:gd name="connsiteX0" fmla="*/ 0 w 369455"/>
                <a:gd name="connsiteY0" fmla="*/ 0 h 267854"/>
                <a:gd name="connsiteX1" fmla="*/ 83127 w 369455"/>
                <a:gd name="connsiteY1" fmla="*/ 212436 h 267854"/>
                <a:gd name="connsiteX2" fmla="*/ 304800 w 369455"/>
                <a:gd name="connsiteY2" fmla="*/ 101600 h 267854"/>
                <a:gd name="connsiteX3" fmla="*/ 369455 w 369455"/>
                <a:gd name="connsiteY3" fmla="*/ 267854 h 26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455" h="267854">
                  <a:moveTo>
                    <a:pt x="0" y="0"/>
                  </a:moveTo>
                  <a:cubicBezTo>
                    <a:pt x="16163" y="97751"/>
                    <a:pt x="32327" y="195503"/>
                    <a:pt x="83127" y="212436"/>
                  </a:cubicBezTo>
                  <a:cubicBezTo>
                    <a:pt x="133927" y="229369"/>
                    <a:pt x="257079" y="92364"/>
                    <a:pt x="304800" y="101600"/>
                  </a:cubicBezTo>
                  <a:cubicBezTo>
                    <a:pt x="352521" y="110836"/>
                    <a:pt x="360988" y="189345"/>
                    <a:pt x="369455" y="26785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0FEDDEC5-E7D8-6E36-C692-E10B4255807C}"/>
                </a:ext>
              </a:extLst>
            </p:cNvPr>
            <p:cNvSpPr/>
            <p:nvPr/>
          </p:nvSpPr>
          <p:spPr>
            <a:xfrm rot="7513649">
              <a:off x="8003495" y="3806736"/>
              <a:ext cx="341746" cy="279266"/>
            </a:xfrm>
            <a:custGeom>
              <a:avLst/>
              <a:gdLst>
                <a:gd name="connsiteX0" fmla="*/ 0 w 369455"/>
                <a:gd name="connsiteY0" fmla="*/ 0 h 267854"/>
                <a:gd name="connsiteX1" fmla="*/ 83127 w 369455"/>
                <a:gd name="connsiteY1" fmla="*/ 212436 h 267854"/>
                <a:gd name="connsiteX2" fmla="*/ 304800 w 369455"/>
                <a:gd name="connsiteY2" fmla="*/ 101600 h 267854"/>
                <a:gd name="connsiteX3" fmla="*/ 369455 w 369455"/>
                <a:gd name="connsiteY3" fmla="*/ 267854 h 26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455" h="267854">
                  <a:moveTo>
                    <a:pt x="0" y="0"/>
                  </a:moveTo>
                  <a:cubicBezTo>
                    <a:pt x="16163" y="97751"/>
                    <a:pt x="32327" y="195503"/>
                    <a:pt x="83127" y="212436"/>
                  </a:cubicBezTo>
                  <a:cubicBezTo>
                    <a:pt x="133927" y="229369"/>
                    <a:pt x="257079" y="92364"/>
                    <a:pt x="304800" y="101600"/>
                  </a:cubicBezTo>
                  <a:cubicBezTo>
                    <a:pt x="352521" y="110836"/>
                    <a:pt x="360988" y="189345"/>
                    <a:pt x="369455" y="26785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045E90C0-A49F-0E58-C397-943E450C34F5}"/>
                </a:ext>
              </a:extLst>
            </p:cNvPr>
            <p:cNvSpPr/>
            <p:nvPr/>
          </p:nvSpPr>
          <p:spPr>
            <a:xfrm>
              <a:off x="6793157" y="4615657"/>
              <a:ext cx="328078" cy="212436"/>
            </a:xfrm>
            <a:custGeom>
              <a:avLst/>
              <a:gdLst>
                <a:gd name="connsiteX0" fmla="*/ 0 w 369455"/>
                <a:gd name="connsiteY0" fmla="*/ 0 h 267854"/>
                <a:gd name="connsiteX1" fmla="*/ 83127 w 369455"/>
                <a:gd name="connsiteY1" fmla="*/ 212436 h 267854"/>
                <a:gd name="connsiteX2" fmla="*/ 304800 w 369455"/>
                <a:gd name="connsiteY2" fmla="*/ 101600 h 267854"/>
                <a:gd name="connsiteX3" fmla="*/ 369455 w 369455"/>
                <a:gd name="connsiteY3" fmla="*/ 267854 h 26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455" h="267854">
                  <a:moveTo>
                    <a:pt x="0" y="0"/>
                  </a:moveTo>
                  <a:cubicBezTo>
                    <a:pt x="16163" y="97751"/>
                    <a:pt x="32327" y="195503"/>
                    <a:pt x="83127" y="212436"/>
                  </a:cubicBezTo>
                  <a:cubicBezTo>
                    <a:pt x="133927" y="229369"/>
                    <a:pt x="257079" y="92364"/>
                    <a:pt x="304800" y="101600"/>
                  </a:cubicBezTo>
                  <a:cubicBezTo>
                    <a:pt x="352521" y="110836"/>
                    <a:pt x="360988" y="189345"/>
                    <a:pt x="369455" y="26785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69E67436-0A31-7F28-C8F0-C6175E931A40}"/>
                </a:ext>
              </a:extLst>
            </p:cNvPr>
            <p:cNvSpPr/>
            <p:nvPr/>
          </p:nvSpPr>
          <p:spPr>
            <a:xfrm rot="18931187">
              <a:off x="7732669" y="4664245"/>
              <a:ext cx="328078" cy="212436"/>
            </a:xfrm>
            <a:custGeom>
              <a:avLst/>
              <a:gdLst>
                <a:gd name="connsiteX0" fmla="*/ 0 w 369455"/>
                <a:gd name="connsiteY0" fmla="*/ 0 h 267854"/>
                <a:gd name="connsiteX1" fmla="*/ 83127 w 369455"/>
                <a:gd name="connsiteY1" fmla="*/ 212436 h 267854"/>
                <a:gd name="connsiteX2" fmla="*/ 304800 w 369455"/>
                <a:gd name="connsiteY2" fmla="*/ 101600 h 267854"/>
                <a:gd name="connsiteX3" fmla="*/ 369455 w 369455"/>
                <a:gd name="connsiteY3" fmla="*/ 267854 h 26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455" h="267854">
                  <a:moveTo>
                    <a:pt x="0" y="0"/>
                  </a:moveTo>
                  <a:cubicBezTo>
                    <a:pt x="16163" y="97751"/>
                    <a:pt x="32327" y="195503"/>
                    <a:pt x="83127" y="212436"/>
                  </a:cubicBezTo>
                  <a:cubicBezTo>
                    <a:pt x="133927" y="229369"/>
                    <a:pt x="257079" y="92364"/>
                    <a:pt x="304800" y="101600"/>
                  </a:cubicBezTo>
                  <a:cubicBezTo>
                    <a:pt x="352521" y="110836"/>
                    <a:pt x="360988" y="189345"/>
                    <a:pt x="369455" y="26785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B34FDF86-0D99-2CE0-89C7-A4BC6674082B}"/>
              </a:ext>
            </a:extLst>
          </p:cNvPr>
          <p:cNvGrpSpPr/>
          <p:nvPr/>
        </p:nvGrpSpPr>
        <p:grpSpPr>
          <a:xfrm>
            <a:off x="4055734" y="1057885"/>
            <a:ext cx="2470123" cy="2820309"/>
            <a:chOff x="2972129" y="1534070"/>
            <a:chExt cx="2470123" cy="2820309"/>
          </a:xfrm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E5AFD025-CDD2-443B-490D-8B616901A6FD}"/>
                </a:ext>
              </a:extLst>
            </p:cNvPr>
            <p:cNvSpPr/>
            <p:nvPr/>
          </p:nvSpPr>
          <p:spPr>
            <a:xfrm rot="19311943">
              <a:off x="2972129" y="1534070"/>
              <a:ext cx="2470123" cy="2820309"/>
            </a:xfrm>
            <a:custGeom>
              <a:avLst/>
              <a:gdLst>
                <a:gd name="connsiteX0" fmla="*/ 2241793 w 2470123"/>
                <a:gd name="connsiteY0" fmla="*/ 127757 h 2820309"/>
                <a:gd name="connsiteX1" fmla="*/ 2347433 w 2470123"/>
                <a:gd name="connsiteY1" fmla="*/ 950478 h 2820309"/>
                <a:gd name="connsiteX2" fmla="*/ 2067124 w 2470123"/>
                <a:gd name="connsiteY2" fmla="*/ 1144039 h 2820309"/>
                <a:gd name="connsiteX3" fmla="*/ 1965969 w 2470123"/>
                <a:gd name="connsiteY3" fmla="*/ 1165350 h 2820309"/>
                <a:gd name="connsiteX4" fmla="*/ 1965168 w 2470123"/>
                <a:gd name="connsiteY4" fmla="*/ 1171988 h 2820309"/>
                <a:gd name="connsiteX5" fmla="*/ 1963338 w 2470123"/>
                <a:gd name="connsiteY5" fmla="*/ 1175623 h 2820309"/>
                <a:gd name="connsiteX6" fmla="*/ 1992893 w 2470123"/>
                <a:gd name="connsiteY6" fmla="*/ 1217210 h 2820309"/>
                <a:gd name="connsiteX7" fmla="*/ 2019647 w 2470123"/>
                <a:gd name="connsiteY7" fmla="*/ 1322873 h 2820309"/>
                <a:gd name="connsiteX8" fmla="*/ 2019647 w 2470123"/>
                <a:gd name="connsiteY8" fmla="*/ 2044423 h 2820309"/>
                <a:gd name="connsiteX9" fmla="*/ 1797974 w 2470123"/>
                <a:gd name="connsiteY9" fmla="*/ 2266096 h 2820309"/>
                <a:gd name="connsiteX10" fmla="*/ 1576301 w 2470123"/>
                <a:gd name="connsiteY10" fmla="*/ 2044423 h 2820309"/>
                <a:gd name="connsiteX11" fmla="*/ 1576301 w 2470123"/>
                <a:gd name="connsiteY11" fmla="*/ 1685929 h 2820309"/>
                <a:gd name="connsiteX12" fmla="*/ 1436781 w 2470123"/>
                <a:gd name="connsiteY12" fmla="*/ 1863646 h 2820309"/>
                <a:gd name="connsiteX13" fmla="*/ 1439510 w 2470123"/>
                <a:gd name="connsiteY13" fmla="*/ 1902117 h 2820309"/>
                <a:gd name="connsiteX14" fmla="*/ 1433703 w 2470123"/>
                <a:gd name="connsiteY14" fmla="*/ 1946641 h 2820309"/>
                <a:gd name="connsiteX15" fmla="*/ 1269083 w 2470123"/>
                <a:gd name="connsiteY15" fmla="*/ 2649161 h 2820309"/>
                <a:gd name="connsiteX16" fmla="*/ 1002682 w 2470123"/>
                <a:gd name="connsiteY16" fmla="*/ 2814414 h 2820309"/>
                <a:gd name="connsiteX17" fmla="*/ 837429 w 2470123"/>
                <a:gd name="connsiteY17" fmla="*/ 2548013 h 2820309"/>
                <a:gd name="connsiteX18" fmla="*/ 986748 w 2470123"/>
                <a:gd name="connsiteY18" fmla="*/ 1910792 h 2820309"/>
                <a:gd name="connsiteX19" fmla="*/ 857415 w 2470123"/>
                <a:gd name="connsiteY19" fmla="*/ 1809257 h 2820309"/>
                <a:gd name="connsiteX20" fmla="*/ 354583 w 2470123"/>
                <a:gd name="connsiteY20" fmla="*/ 2185912 h 2820309"/>
                <a:gd name="connsiteX21" fmla="*/ 44268 w 2470123"/>
                <a:gd name="connsiteY21" fmla="*/ 2141393 h 2820309"/>
                <a:gd name="connsiteX22" fmla="*/ 88787 w 2470123"/>
                <a:gd name="connsiteY22" fmla="*/ 1831077 h 2820309"/>
                <a:gd name="connsiteX23" fmla="*/ 666285 w 2470123"/>
                <a:gd name="connsiteY23" fmla="*/ 1398491 h 2820309"/>
                <a:gd name="connsiteX24" fmla="*/ 704481 w 2470123"/>
                <a:gd name="connsiteY24" fmla="*/ 1375469 h 2820309"/>
                <a:gd name="connsiteX25" fmla="*/ 867484 w 2470123"/>
                <a:gd name="connsiteY25" fmla="*/ 1167839 h 2820309"/>
                <a:gd name="connsiteX26" fmla="*/ 563987 w 2470123"/>
                <a:gd name="connsiteY26" fmla="*/ 1287263 h 2820309"/>
                <a:gd name="connsiteX27" fmla="*/ 276540 w 2470123"/>
                <a:gd name="connsiteY27" fmla="*/ 1162155 h 2820309"/>
                <a:gd name="connsiteX28" fmla="*/ 401649 w 2470123"/>
                <a:gd name="connsiteY28" fmla="*/ 874708 h 2820309"/>
                <a:gd name="connsiteX29" fmla="*/ 1073088 w 2470123"/>
                <a:gd name="connsiteY29" fmla="*/ 610501 h 2820309"/>
                <a:gd name="connsiteX30" fmla="*/ 1279923 w 2470123"/>
                <a:gd name="connsiteY30" fmla="*/ 634140 h 2820309"/>
                <a:gd name="connsiteX31" fmla="*/ 1291955 w 2470123"/>
                <a:gd name="connsiteY31" fmla="*/ 645300 h 2820309"/>
                <a:gd name="connsiteX32" fmla="*/ 1293071 w 2470123"/>
                <a:gd name="connsiteY32" fmla="*/ 644347 h 2820309"/>
                <a:gd name="connsiteX33" fmla="*/ 1299328 w 2470123"/>
                <a:gd name="connsiteY33" fmla="*/ 641993 h 2820309"/>
                <a:gd name="connsiteX34" fmla="*/ 1296019 w 2470123"/>
                <a:gd name="connsiteY34" fmla="*/ 538670 h 2820309"/>
                <a:gd name="connsiteX35" fmla="*/ 1417511 w 2470123"/>
                <a:gd name="connsiteY35" fmla="*/ 220427 h 2820309"/>
                <a:gd name="connsiteX36" fmla="*/ 2241793 w 2470123"/>
                <a:gd name="connsiteY36" fmla="*/ 127757 h 2820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70123" h="2820309">
                  <a:moveTo>
                    <a:pt x="2241793" y="127757"/>
                  </a:moveTo>
                  <a:cubicBezTo>
                    <a:pt x="2498584" y="329355"/>
                    <a:pt x="2545881" y="697699"/>
                    <a:pt x="2347433" y="950478"/>
                  </a:cubicBezTo>
                  <a:cubicBezTo>
                    <a:pt x="2273015" y="1045270"/>
                    <a:pt x="2174607" y="1110349"/>
                    <a:pt x="2067124" y="1144039"/>
                  </a:cubicBezTo>
                  <a:lnTo>
                    <a:pt x="1965969" y="1165350"/>
                  </a:lnTo>
                  <a:lnTo>
                    <a:pt x="1965168" y="1171988"/>
                  </a:lnTo>
                  <a:lnTo>
                    <a:pt x="1963338" y="1175623"/>
                  </a:lnTo>
                  <a:lnTo>
                    <a:pt x="1992893" y="1217210"/>
                  </a:lnTo>
                  <a:cubicBezTo>
                    <a:pt x="2009955" y="1248620"/>
                    <a:pt x="2019647" y="1284615"/>
                    <a:pt x="2019647" y="1322873"/>
                  </a:cubicBezTo>
                  <a:lnTo>
                    <a:pt x="2019647" y="2044423"/>
                  </a:lnTo>
                  <a:cubicBezTo>
                    <a:pt x="2019647" y="2166850"/>
                    <a:pt x="1920401" y="2266096"/>
                    <a:pt x="1797974" y="2266096"/>
                  </a:cubicBezTo>
                  <a:cubicBezTo>
                    <a:pt x="1675547" y="2266096"/>
                    <a:pt x="1576301" y="2166850"/>
                    <a:pt x="1576301" y="2044423"/>
                  </a:cubicBezTo>
                  <a:lnTo>
                    <a:pt x="1576301" y="1685929"/>
                  </a:lnTo>
                  <a:lnTo>
                    <a:pt x="1436781" y="1863646"/>
                  </a:lnTo>
                  <a:lnTo>
                    <a:pt x="1439510" y="1902117"/>
                  </a:lnTo>
                  <a:cubicBezTo>
                    <a:pt x="1439093" y="1916840"/>
                    <a:pt x="1437194" y="1931741"/>
                    <a:pt x="1433703" y="1946641"/>
                  </a:cubicBezTo>
                  <a:lnTo>
                    <a:pt x="1269083" y="2649161"/>
                  </a:lnTo>
                  <a:cubicBezTo>
                    <a:pt x="1241151" y="2768360"/>
                    <a:pt x="1121880" y="2842345"/>
                    <a:pt x="1002682" y="2814414"/>
                  </a:cubicBezTo>
                  <a:cubicBezTo>
                    <a:pt x="883484" y="2786482"/>
                    <a:pt x="809498" y="2667211"/>
                    <a:pt x="837429" y="2548013"/>
                  </a:cubicBezTo>
                  <a:lnTo>
                    <a:pt x="986748" y="1910792"/>
                  </a:lnTo>
                  <a:lnTo>
                    <a:pt x="857415" y="1809257"/>
                  </a:lnTo>
                  <a:lnTo>
                    <a:pt x="354583" y="2185912"/>
                  </a:lnTo>
                  <a:cubicBezTo>
                    <a:pt x="256598" y="2259310"/>
                    <a:pt x="117665" y="2239378"/>
                    <a:pt x="44268" y="2141393"/>
                  </a:cubicBezTo>
                  <a:cubicBezTo>
                    <a:pt x="-29130" y="2043408"/>
                    <a:pt x="-9198" y="1904475"/>
                    <a:pt x="88787" y="1831077"/>
                  </a:cubicBezTo>
                  <a:lnTo>
                    <a:pt x="666285" y="1398491"/>
                  </a:lnTo>
                  <a:lnTo>
                    <a:pt x="704481" y="1375469"/>
                  </a:lnTo>
                  <a:lnTo>
                    <a:pt x="867484" y="1167839"/>
                  </a:lnTo>
                  <a:lnTo>
                    <a:pt x="563987" y="1287263"/>
                  </a:lnTo>
                  <a:cubicBezTo>
                    <a:pt x="450063" y="1332092"/>
                    <a:pt x="321369" y="1276079"/>
                    <a:pt x="276540" y="1162155"/>
                  </a:cubicBezTo>
                  <a:cubicBezTo>
                    <a:pt x="231712" y="1048230"/>
                    <a:pt x="287725" y="919536"/>
                    <a:pt x="401649" y="874708"/>
                  </a:cubicBezTo>
                  <a:lnTo>
                    <a:pt x="1073088" y="610501"/>
                  </a:lnTo>
                  <a:cubicBezTo>
                    <a:pt x="1144290" y="582483"/>
                    <a:pt x="1221262" y="593857"/>
                    <a:pt x="1279923" y="634140"/>
                  </a:cubicBezTo>
                  <a:lnTo>
                    <a:pt x="1291955" y="645300"/>
                  </a:lnTo>
                  <a:lnTo>
                    <a:pt x="1293071" y="644347"/>
                  </a:lnTo>
                  <a:lnTo>
                    <a:pt x="1299328" y="641993"/>
                  </a:lnTo>
                  <a:lnTo>
                    <a:pt x="1296019" y="538670"/>
                  </a:lnTo>
                  <a:cubicBezTo>
                    <a:pt x="1303233" y="426262"/>
                    <a:pt x="1343093" y="315219"/>
                    <a:pt x="1417511" y="220427"/>
                  </a:cubicBezTo>
                  <a:cubicBezTo>
                    <a:pt x="1615959" y="-32352"/>
                    <a:pt x="1985003" y="-73841"/>
                    <a:pt x="2241793" y="12775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A51D481C-425F-129A-0CF2-DEEC7DA287B5}"/>
                </a:ext>
              </a:extLst>
            </p:cNvPr>
            <p:cNvGrpSpPr/>
            <p:nvPr/>
          </p:nvGrpSpPr>
          <p:grpSpPr>
            <a:xfrm>
              <a:off x="3288145" y="1690254"/>
              <a:ext cx="1876255" cy="2290499"/>
              <a:chOff x="3288145" y="1690254"/>
              <a:chExt cx="1876255" cy="2290499"/>
            </a:xfrm>
          </p:grpSpPr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CCFE5759-6EC6-5B13-70C9-C9C2F6E15994}"/>
                  </a:ext>
                </a:extLst>
              </p:cNvPr>
              <p:cNvSpPr/>
              <p:nvPr/>
            </p:nvSpPr>
            <p:spPr>
              <a:xfrm>
                <a:off x="3925453" y="1690254"/>
                <a:ext cx="203200" cy="21243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714C527D-314A-030C-012C-8FB34F4F3BC1}"/>
                  </a:ext>
                </a:extLst>
              </p:cNvPr>
              <p:cNvSpPr/>
              <p:nvPr/>
            </p:nvSpPr>
            <p:spPr>
              <a:xfrm>
                <a:off x="4285671" y="1690254"/>
                <a:ext cx="203200" cy="21243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79F709B6-A3CA-50A9-1437-828507D43BA1}"/>
                  </a:ext>
                </a:extLst>
              </p:cNvPr>
              <p:cNvSpPr/>
              <p:nvPr/>
            </p:nvSpPr>
            <p:spPr>
              <a:xfrm>
                <a:off x="3971634" y="2105891"/>
                <a:ext cx="415637" cy="101755"/>
              </a:xfrm>
              <a:custGeom>
                <a:avLst/>
                <a:gdLst>
                  <a:gd name="connsiteX0" fmla="*/ 0 w 415637"/>
                  <a:gd name="connsiteY0" fmla="*/ 0 h 101755"/>
                  <a:gd name="connsiteX1" fmla="*/ 240146 w 415637"/>
                  <a:gd name="connsiteY1" fmla="*/ 101600 h 101755"/>
                  <a:gd name="connsiteX2" fmla="*/ 415637 w 415637"/>
                  <a:gd name="connsiteY2" fmla="*/ 18472 h 10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637" h="101755">
                    <a:moveTo>
                      <a:pt x="0" y="0"/>
                    </a:moveTo>
                    <a:cubicBezTo>
                      <a:pt x="85436" y="49260"/>
                      <a:pt x="170873" y="98521"/>
                      <a:pt x="240146" y="101600"/>
                    </a:cubicBezTo>
                    <a:cubicBezTo>
                      <a:pt x="309419" y="104679"/>
                      <a:pt x="362528" y="61575"/>
                      <a:pt x="415637" y="18472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2F19C09F-F2A0-5519-271B-AD1609667088}"/>
                  </a:ext>
                </a:extLst>
              </p:cNvPr>
              <p:cNvSpPr/>
              <p:nvPr/>
            </p:nvSpPr>
            <p:spPr>
              <a:xfrm>
                <a:off x="4119416" y="2410847"/>
                <a:ext cx="203200" cy="21243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96C34974-C54F-26A6-BBA0-BBE3A5D95F45}"/>
                  </a:ext>
                </a:extLst>
              </p:cNvPr>
              <p:cNvSpPr/>
              <p:nvPr/>
            </p:nvSpPr>
            <p:spPr>
              <a:xfrm>
                <a:off x="4119416" y="2944224"/>
                <a:ext cx="203200" cy="21243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8924C269-98BA-C219-EAC6-F50A183DE56D}"/>
                  </a:ext>
                </a:extLst>
              </p:cNvPr>
              <p:cNvSpPr/>
              <p:nvPr/>
            </p:nvSpPr>
            <p:spPr>
              <a:xfrm>
                <a:off x="3288145" y="2944224"/>
                <a:ext cx="341746" cy="279266"/>
              </a:xfrm>
              <a:custGeom>
                <a:avLst/>
                <a:gdLst>
                  <a:gd name="connsiteX0" fmla="*/ 0 w 369455"/>
                  <a:gd name="connsiteY0" fmla="*/ 0 h 267854"/>
                  <a:gd name="connsiteX1" fmla="*/ 83127 w 369455"/>
                  <a:gd name="connsiteY1" fmla="*/ 212436 h 267854"/>
                  <a:gd name="connsiteX2" fmla="*/ 304800 w 369455"/>
                  <a:gd name="connsiteY2" fmla="*/ 101600 h 267854"/>
                  <a:gd name="connsiteX3" fmla="*/ 369455 w 369455"/>
                  <a:gd name="connsiteY3" fmla="*/ 267854 h 267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455" h="267854">
                    <a:moveTo>
                      <a:pt x="0" y="0"/>
                    </a:moveTo>
                    <a:cubicBezTo>
                      <a:pt x="16163" y="97751"/>
                      <a:pt x="32327" y="195503"/>
                      <a:pt x="83127" y="212436"/>
                    </a:cubicBezTo>
                    <a:cubicBezTo>
                      <a:pt x="133927" y="229369"/>
                      <a:pt x="257079" y="92364"/>
                      <a:pt x="304800" y="101600"/>
                    </a:cubicBezTo>
                    <a:cubicBezTo>
                      <a:pt x="352521" y="110836"/>
                      <a:pt x="360988" y="189345"/>
                      <a:pt x="369455" y="26785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218DF279-D05C-B603-1FE1-6BF08541535D}"/>
                  </a:ext>
                </a:extLst>
              </p:cNvPr>
              <p:cNvSpPr/>
              <p:nvPr/>
            </p:nvSpPr>
            <p:spPr>
              <a:xfrm rot="7513649">
                <a:off x="4853894" y="2910808"/>
                <a:ext cx="341746" cy="279266"/>
              </a:xfrm>
              <a:custGeom>
                <a:avLst/>
                <a:gdLst>
                  <a:gd name="connsiteX0" fmla="*/ 0 w 369455"/>
                  <a:gd name="connsiteY0" fmla="*/ 0 h 267854"/>
                  <a:gd name="connsiteX1" fmla="*/ 83127 w 369455"/>
                  <a:gd name="connsiteY1" fmla="*/ 212436 h 267854"/>
                  <a:gd name="connsiteX2" fmla="*/ 304800 w 369455"/>
                  <a:gd name="connsiteY2" fmla="*/ 101600 h 267854"/>
                  <a:gd name="connsiteX3" fmla="*/ 369455 w 369455"/>
                  <a:gd name="connsiteY3" fmla="*/ 267854 h 267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455" h="267854">
                    <a:moveTo>
                      <a:pt x="0" y="0"/>
                    </a:moveTo>
                    <a:cubicBezTo>
                      <a:pt x="16163" y="97751"/>
                      <a:pt x="32327" y="195503"/>
                      <a:pt x="83127" y="212436"/>
                    </a:cubicBezTo>
                    <a:cubicBezTo>
                      <a:pt x="133927" y="229369"/>
                      <a:pt x="257079" y="92364"/>
                      <a:pt x="304800" y="101600"/>
                    </a:cubicBezTo>
                    <a:cubicBezTo>
                      <a:pt x="352521" y="110836"/>
                      <a:pt x="360988" y="189345"/>
                      <a:pt x="369455" y="26785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6D3C767E-79DB-1B88-873B-CA820C076C5C}"/>
                  </a:ext>
                </a:extLst>
              </p:cNvPr>
              <p:cNvSpPr/>
              <p:nvPr/>
            </p:nvSpPr>
            <p:spPr>
              <a:xfrm>
                <a:off x="3643556" y="3719729"/>
                <a:ext cx="328078" cy="212436"/>
              </a:xfrm>
              <a:custGeom>
                <a:avLst/>
                <a:gdLst>
                  <a:gd name="connsiteX0" fmla="*/ 0 w 369455"/>
                  <a:gd name="connsiteY0" fmla="*/ 0 h 267854"/>
                  <a:gd name="connsiteX1" fmla="*/ 83127 w 369455"/>
                  <a:gd name="connsiteY1" fmla="*/ 212436 h 267854"/>
                  <a:gd name="connsiteX2" fmla="*/ 304800 w 369455"/>
                  <a:gd name="connsiteY2" fmla="*/ 101600 h 267854"/>
                  <a:gd name="connsiteX3" fmla="*/ 369455 w 369455"/>
                  <a:gd name="connsiteY3" fmla="*/ 267854 h 267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455" h="267854">
                    <a:moveTo>
                      <a:pt x="0" y="0"/>
                    </a:moveTo>
                    <a:cubicBezTo>
                      <a:pt x="16163" y="97751"/>
                      <a:pt x="32327" y="195503"/>
                      <a:pt x="83127" y="212436"/>
                    </a:cubicBezTo>
                    <a:cubicBezTo>
                      <a:pt x="133927" y="229369"/>
                      <a:pt x="257079" y="92364"/>
                      <a:pt x="304800" y="101600"/>
                    </a:cubicBezTo>
                    <a:cubicBezTo>
                      <a:pt x="352521" y="110836"/>
                      <a:pt x="360988" y="189345"/>
                      <a:pt x="369455" y="26785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E201A135-17C8-3575-800B-6243CBED90A6}"/>
                  </a:ext>
                </a:extLst>
              </p:cNvPr>
              <p:cNvSpPr/>
              <p:nvPr/>
            </p:nvSpPr>
            <p:spPr>
              <a:xfrm rot="18931187">
                <a:off x="4583068" y="3768317"/>
                <a:ext cx="328078" cy="212436"/>
              </a:xfrm>
              <a:custGeom>
                <a:avLst/>
                <a:gdLst>
                  <a:gd name="connsiteX0" fmla="*/ 0 w 369455"/>
                  <a:gd name="connsiteY0" fmla="*/ 0 h 267854"/>
                  <a:gd name="connsiteX1" fmla="*/ 83127 w 369455"/>
                  <a:gd name="connsiteY1" fmla="*/ 212436 h 267854"/>
                  <a:gd name="connsiteX2" fmla="*/ 304800 w 369455"/>
                  <a:gd name="connsiteY2" fmla="*/ 101600 h 267854"/>
                  <a:gd name="connsiteX3" fmla="*/ 369455 w 369455"/>
                  <a:gd name="connsiteY3" fmla="*/ 267854 h 267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455" h="267854">
                    <a:moveTo>
                      <a:pt x="0" y="0"/>
                    </a:moveTo>
                    <a:cubicBezTo>
                      <a:pt x="16163" y="97751"/>
                      <a:pt x="32327" y="195503"/>
                      <a:pt x="83127" y="212436"/>
                    </a:cubicBezTo>
                    <a:cubicBezTo>
                      <a:pt x="133927" y="229369"/>
                      <a:pt x="257079" y="92364"/>
                      <a:pt x="304800" y="101600"/>
                    </a:cubicBezTo>
                    <a:cubicBezTo>
                      <a:pt x="352521" y="110836"/>
                      <a:pt x="360988" y="189345"/>
                      <a:pt x="369455" y="26785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1DD04D54-0314-F24C-906A-D4586D193E5F}"/>
              </a:ext>
            </a:extLst>
          </p:cNvPr>
          <p:cNvGrpSpPr/>
          <p:nvPr/>
        </p:nvGrpSpPr>
        <p:grpSpPr>
          <a:xfrm>
            <a:off x="4933751" y="4378804"/>
            <a:ext cx="2393276" cy="2390988"/>
            <a:chOff x="5003801" y="3875600"/>
            <a:chExt cx="2393276" cy="2390988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3573C6CE-FF6D-BCC4-DFE8-3D2A9AC5DEC3}"/>
                </a:ext>
              </a:extLst>
            </p:cNvPr>
            <p:cNvGrpSpPr/>
            <p:nvPr/>
          </p:nvGrpSpPr>
          <p:grpSpPr>
            <a:xfrm>
              <a:off x="5003801" y="3875600"/>
              <a:ext cx="2393276" cy="2390988"/>
              <a:chOff x="3500583" y="3701342"/>
              <a:chExt cx="2393276" cy="2390988"/>
            </a:xfrm>
            <a:solidFill>
              <a:schemeClr val="bg1"/>
            </a:solidFill>
          </p:grpSpPr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486F99CF-B1D7-1CC6-E8D0-2E8B1B105D02}"/>
                  </a:ext>
                </a:extLst>
              </p:cNvPr>
              <p:cNvSpPr/>
              <p:nvPr/>
            </p:nvSpPr>
            <p:spPr>
              <a:xfrm>
                <a:off x="3500583" y="3701342"/>
                <a:ext cx="2393276" cy="2390988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타원 40">
                <a:extLst>
                  <a:ext uri="{FF2B5EF4-FFF2-40B4-BE49-F238E27FC236}">
                    <a16:creationId xmlns:a16="http://schemas.microsoft.com/office/drawing/2014/main" id="{F61B3552-326B-A179-6DFC-FED810444C7C}"/>
                  </a:ext>
                </a:extLst>
              </p:cNvPr>
              <p:cNvSpPr/>
              <p:nvPr/>
            </p:nvSpPr>
            <p:spPr>
              <a:xfrm>
                <a:off x="3768436" y="3976839"/>
                <a:ext cx="1782841" cy="1866658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E201EC5F-9F0E-B8ED-706E-806BF5BBE43C}"/>
                </a:ext>
              </a:extLst>
            </p:cNvPr>
            <p:cNvGrpSpPr/>
            <p:nvPr/>
          </p:nvGrpSpPr>
          <p:grpSpPr>
            <a:xfrm>
              <a:off x="6022175" y="5072065"/>
              <a:ext cx="893545" cy="1000881"/>
              <a:chOff x="2972129" y="1534070"/>
              <a:chExt cx="2470123" cy="2820309"/>
            </a:xfrm>
          </p:grpSpPr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A293496F-2125-5DB1-5BD0-BD383AEC8068}"/>
                  </a:ext>
                </a:extLst>
              </p:cNvPr>
              <p:cNvSpPr/>
              <p:nvPr/>
            </p:nvSpPr>
            <p:spPr>
              <a:xfrm rot="19311943">
                <a:off x="2972129" y="1534070"/>
                <a:ext cx="2470123" cy="2820309"/>
              </a:xfrm>
              <a:custGeom>
                <a:avLst/>
                <a:gdLst>
                  <a:gd name="connsiteX0" fmla="*/ 2241793 w 2470123"/>
                  <a:gd name="connsiteY0" fmla="*/ 127757 h 2820309"/>
                  <a:gd name="connsiteX1" fmla="*/ 2347433 w 2470123"/>
                  <a:gd name="connsiteY1" fmla="*/ 950478 h 2820309"/>
                  <a:gd name="connsiteX2" fmla="*/ 2067124 w 2470123"/>
                  <a:gd name="connsiteY2" fmla="*/ 1144039 h 2820309"/>
                  <a:gd name="connsiteX3" fmla="*/ 1965969 w 2470123"/>
                  <a:gd name="connsiteY3" fmla="*/ 1165350 h 2820309"/>
                  <a:gd name="connsiteX4" fmla="*/ 1965168 w 2470123"/>
                  <a:gd name="connsiteY4" fmla="*/ 1171988 h 2820309"/>
                  <a:gd name="connsiteX5" fmla="*/ 1963338 w 2470123"/>
                  <a:gd name="connsiteY5" fmla="*/ 1175623 h 2820309"/>
                  <a:gd name="connsiteX6" fmla="*/ 1992893 w 2470123"/>
                  <a:gd name="connsiteY6" fmla="*/ 1217210 h 2820309"/>
                  <a:gd name="connsiteX7" fmla="*/ 2019647 w 2470123"/>
                  <a:gd name="connsiteY7" fmla="*/ 1322873 h 2820309"/>
                  <a:gd name="connsiteX8" fmla="*/ 2019647 w 2470123"/>
                  <a:gd name="connsiteY8" fmla="*/ 2044423 h 2820309"/>
                  <a:gd name="connsiteX9" fmla="*/ 1797974 w 2470123"/>
                  <a:gd name="connsiteY9" fmla="*/ 2266096 h 2820309"/>
                  <a:gd name="connsiteX10" fmla="*/ 1576301 w 2470123"/>
                  <a:gd name="connsiteY10" fmla="*/ 2044423 h 2820309"/>
                  <a:gd name="connsiteX11" fmla="*/ 1576301 w 2470123"/>
                  <a:gd name="connsiteY11" fmla="*/ 1685929 h 2820309"/>
                  <a:gd name="connsiteX12" fmla="*/ 1436781 w 2470123"/>
                  <a:gd name="connsiteY12" fmla="*/ 1863646 h 2820309"/>
                  <a:gd name="connsiteX13" fmla="*/ 1439510 w 2470123"/>
                  <a:gd name="connsiteY13" fmla="*/ 1902117 h 2820309"/>
                  <a:gd name="connsiteX14" fmla="*/ 1433703 w 2470123"/>
                  <a:gd name="connsiteY14" fmla="*/ 1946641 h 2820309"/>
                  <a:gd name="connsiteX15" fmla="*/ 1269083 w 2470123"/>
                  <a:gd name="connsiteY15" fmla="*/ 2649161 h 2820309"/>
                  <a:gd name="connsiteX16" fmla="*/ 1002682 w 2470123"/>
                  <a:gd name="connsiteY16" fmla="*/ 2814414 h 2820309"/>
                  <a:gd name="connsiteX17" fmla="*/ 837429 w 2470123"/>
                  <a:gd name="connsiteY17" fmla="*/ 2548013 h 2820309"/>
                  <a:gd name="connsiteX18" fmla="*/ 986748 w 2470123"/>
                  <a:gd name="connsiteY18" fmla="*/ 1910792 h 2820309"/>
                  <a:gd name="connsiteX19" fmla="*/ 857415 w 2470123"/>
                  <a:gd name="connsiteY19" fmla="*/ 1809257 h 2820309"/>
                  <a:gd name="connsiteX20" fmla="*/ 354583 w 2470123"/>
                  <a:gd name="connsiteY20" fmla="*/ 2185912 h 2820309"/>
                  <a:gd name="connsiteX21" fmla="*/ 44268 w 2470123"/>
                  <a:gd name="connsiteY21" fmla="*/ 2141393 h 2820309"/>
                  <a:gd name="connsiteX22" fmla="*/ 88787 w 2470123"/>
                  <a:gd name="connsiteY22" fmla="*/ 1831077 h 2820309"/>
                  <a:gd name="connsiteX23" fmla="*/ 666285 w 2470123"/>
                  <a:gd name="connsiteY23" fmla="*/ 1398491 h 2820309"/>
                  <a:gd name="connsiteX24" fmla="*/ 704481 w 2470123"/>
                  <a:gd name="connsiteY24" fmla="*/ 1375469 h 2820309"/>
                  <a:gd name="connsiteX25" fmla="*/ 867484 w 2470123"/>
                  <a:gd name="connsiteY25" fmla="*/ 1167839 h 2820309"/>
                  <a:gd name="connsiteX26" fmla="*/ 563987 w 2470123"/>
                  <a:gd name="connsiteY26" fmla="*/ 1287263 h 2820309"/>
                  <a:gd name="connsiteX27" fmla="*/ 276540 w 2470123"/>
                  <a:gd name="connsiteY27" fmla="*/ 1162155 h 2820309"/>
                  <a:gd name="connsiteX28" fmla="*/ 401649 w 2470123"/>
                  <a:gd name="connsiteY28" fmla="*/ 874708 h 2820309"/>
                  <a:gd name="connsiteX29" fmla="*/ 1073088 w 2470123"/>
                  <a:gd name="connsiteY29" fmla="*/ 610501 h 2820309"/>
                  <a:gd name="connsiteX30" fmla="*/ 1279923 w 2470123"/>
                  <a:gd name="connsiteY30" fmla="*/ 634140 h 2820309"/>
                  <a:gd name="connsiteX31" fmla="*/ 1291955 w 2470123"/>
                  <a:gd name="connsiteY31" fmla="*/ 645300 h 2820309"/>
                  <a:gd name="connsiteX32" fmla="*/ 1293071 w 2470123"/>
                  <a:gd name="connsiteY32" fmla="*/ 644347 h 2820309"/>
                  <a:gd name="connsiteX33" fmla="*/ 1299328 w 2470123"/>
                  <a:gd name="connsiteY33" fmla="*/ 641993 h 2820309"/>
                  <a:gd name="connsiteX34" fmla="*/ 1296019 w 2470123"/>
                  <a:gd name="connsiteY34" fmla="*/ 538670 h 2820309"/>
                  <a:gd name="connsiteX35" fmla="*/ 1417511 w 2470123"/>
                  <a:gd name="connsiteY35" fmla="*/ 220427 h 2820309"/>
                  <a:gd name="connsiteX36" fmla="*/ 2241793 w 2470123"/>
                  <a:gd name="connsiteY36" fmla="*/ 127757 h 2820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470123" h="2820309">
                    <a:moveTo>
                      <a:pt x="2241793" y="127757"/>
                    </a:moveTo>
                    <a:cubicBezTo>
                      <a:pt x="2498584" y="329355"/>
                      <a:pt x="2545881" y="697699"/>
                      <a:pt x="2347433" y="950478"/>
                    </a:cubicBezTo>
                    <a:cubicBezTo>
                      <a:pt x="2273015" y="1045270"/>
                      <a:pt x="2174607" y="1110349"/>
                      <a:pt x="2067124" y="1144039"/>
                    </a:cubicBezTo>
                    <a:lnTo>
                      <a:pt x="1965969" y="1165350"/>
                    </a:lnTo>
                    <a:lnTo>
                      <a:pt x="1965168" y="1171988"/>
                    </a:lnTo>
                    <a:lnTo>
                      <a:pt x="1963338" y="1175623"/>
                    </a:lnTo>
                    <a:lnTo>
                      <a:pt x="1992893" y="1217210"/>
                    </a:lnTo>
                    <a:cubicBezTo>
                      <a:pt x="2009955" y="1248620"/>
                      <a:pt x="2019647" y="1284615"/>
                      <a:pt x="2019647" y="1322873"/>
                    </a:cubicBezTo>
                    <a:lnTo>
                      <a:pt x="2019647" y="2044423"/>
                    </a:lnTo>
                    <a:cubicBezTo>
                      <a:pt x="2019647" y="2166850"/>
                      <a:pt x="1920401" y="2266096"/>
                      <a:pt x="1797974" y="2266096"/>
                    </a:cubicBezTo>
                    <a:cubicBezTo>
                      <a:pt x="1675547" y="2266096"/>
                      <a:pt x="1576301" y="2166850"/>
                      <a:pt x="1576301" y="2044423"/>
                    </a:cubicBezTo>
                    <a:lnTo>
                      <a:pt x="1576301" y="1685929"/>
                    </a:lnTo>
                    <a:lnTo>
                      <a:pt x="1436781" y="1863646"/>
                    </a:lnTo>
                    <a:lnTo>
                      <a:pt x="1439510" y="1902117"/>
                    </a:lnTo>
                    <a:cubicBezTo>
                      <a:pt x="1439093" y="1916840"/>
                      <a:pt x="1437194" y="1931741"/>
                      <a:pt x="1433703" y="1946641"/>
                    </a:cubicBezTo>
                    <a:lnTo>
                      <a:pt x="1269083" y="2649161"/>
                    </a:lnTo>
                    <a:cubicBezTo>
                      <a:pt x="1241151" y="2768360"/>
                      <a:pt x="1121880" y="2842345"/>
                      <a:pt x="1002682" y="2814414"/>
                    </a:cubicBezTo>
                    <a:cubicBezTo>
                      <a:pt x="883484" y="2786482"/>
                      <a:pt x="809498" y="2667211"/>
                      <a:pt x="837429" y="2548013"/>
                    </a:cubicBezTo>
                    <a:lnTo>
                      <a:pt x="986748" y="1910792"/>
                    </a:lnTo>
                    <a:lnTo>
                      <a:pt x="857415" y="1809257"/>
                    </a:lnTo>
                    <a:lnTo>
                      <a:pt x="354583" y="2185912"/>
                    </a:lnTo>
                    <a:cubicBezTo>
                      <a:pt x="256598" y="2259310"/>
                      <a:pt x="117665" y="2239378"/>
                      <a:pt x="44268" y="2141393"/>
                    </a:cubicBezTo>
                    <a:cubicBezTo>
                      <a:pt x="-29130" y="2043408"/>
                      <a:pt x="-9198" y="1904475"/>
                      <a:pt x="88787" y="1831077"/>
                    </a:cubicBezTo>
                    <a:lnTo>
                      <a:pt x="666285" y="1398491"/>
                    </a:lnTo>
                    <a:lnTo>
                      <a:pt x="704481" y="1375469"/>
                    </a:lnTo>
                    <a:lnTo>
                      <a:pt x="867484" y="1167839"/>
                    </a:lnTo>
                    <a:lnTo>
                      <a:pt x="563987" y="1287263"/>
                    </a:lnTo>
                    <a:cubicBezTo>
                      <a:pt x="450063" y="1332092"/>
                      <a:pt x="321369" y="1276079"/>
                      <a:pt x="276540" y="1162155"/>
                    </a:cubicBezTo>
                    <a:cubicBezTo>
                      <a:pt x="231712" y="1048230"/>
                      <a:pt x="287725" y="919536"/>
                      <a:pt x="401649" y="874708"/>
                    </a:cubicBezTo>
                    <a:lnTo>
                      <a:pt x="1073088" y="610501"/>
                    </a:lnTo>
                    <a:cubicBezTo>
                      <a:pt x="1144290" y="582483"/>
                      <a:pt x="1221262" y="593857"/>
                      <a:pt x="1279923" y="634140"/>
                    </a:cubicBezTo>
                    <a:lnTo>
                      <a:pt x="1291955" y="645300"/>
                    </a:lnTo>
                    <a:lnTo>
                      <a:pt x="1293071" y="644347"/>
                    </a:lnTo>
                    <a:lnTo>
                      <a:pt x="1299328" y="641993"/>
                    </a:lnTo>
                    <a:lnTo>
                      <a:pt x="1296019" y="538670"/>
                    </a:lnTo>
                    <a:cubicBezTo>
                      <a:pt x="1303233" y="426262"/>
                      <a:pt x="1343093" y="315219"/>
                      <a:pt x="1417511" y="220427"/>
                    </a:cubicBezTo>
                    <a:cubicBezTo>
                      <a:pt x="1615959" y="-32352"/>
                      <a:pt x="1985003" y="-73841"/>
                      <a:pt x="2241793" y="12775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7" name="그룹 56">
                <a:extLst>
                  <a:ext uri="{FF2B5EF4-FFF2-40B4-BE49-F238E27FC236}">
                    <a16:creationId xmlns:a16="http://schemas.microsoft.com/office/drawing/2014/main" id="{971939FF-FA84-86D6-B0F5-9D5AC765836F}"/>
                  </a:ext>
                </a:extLst>
              </p:cNvPr>
              <p:cNvGrpSpPr/>
              <p:nvPr/>
            </p:nvGrpSpPr>
            <p:grpSpPr>
              <a:xfrm>
                <a:off x="3288145" y="1690254"/>
                <a:ext cx="1876255" cy="2290499"/>
                <a:chOff x="3288145" y="1690254"/>
                <a:chExt cx="1876255" cy="2290499"/>
              </a:xfrm>
            </p:grpSpPr>
            <p:sp>
              <p:nvSpPr>
                <p:cNvPr id="58" name="타원 57">
                  <a:extLst>
                    <a:ext uri="{FF2B5EF4-FFF2-40B4-BE49-F238E27FC236}">
                      <a16:creationId xmlns:a16="http://schemas.microsoft.com/office/drawing/2014/main" id="{AA63AD57-4AFB-F936-AE7F-CD34E87CB320}"/>
                    </a:ext>
                  </a:extLst>
                </p:cNvPr>
                <p:cNvSpPr/>
                <p:nvPr/>
              </p:nvSpPr>
              <p:spPr>
                <a:xfrm>
                  <a:off x="3925453" y="1690254"/>
                  <a:ext cx="203200" cy="2124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" name="타원 58">
                  <a:extLst>
                    <a:ext uri="{FF2B5EF4-FFF2-40B4-BE49-F238E27FC236}">
                      <a16:creationId xmlns:a16="http://schemas.microsoft.com/office/drawing/2014/main" id="{B68A1AE3-5F2A-4741-BBDE-F172172939C5}"/>
                    </a:ext>
                  </a:extLst>
                </p:cNvPr>
                <p:cNvSpPr/>
                <p:nvPr/>
              </p:nvSpPr>
              <p:spPr>
                <a:xfrm>
                  <a:off x="4285671" y="1690254"/>
                  <a:ext cx="203200" cy="2124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" name="자유형: 도형 59">
                  <a:extLst>
                    <a:ext uri="{FF2B5EF4-FFF2-40B4-BE49-F238E27FC236}">
                      <a16:creationId xmlns:a16="http://schemas.microsoft.com/office/drawing/2014/main" id="{737949F1-9512-F281-9A7D-BA18DEFFE73A}"/>
                    </a:ext>
                  </a:extLst>
                </p:cNvPr>
                <p:cNvSpPr/>
                <p:nvPr/>
              </p:nvSpPr>
              <p:spPr>
                <a:xfrm>
                  <a:off x="3971634" y="2105891"/>
                  <a:ext cx="415637" cy="101755"/>
                </a:xfrm>
                <a:custGeom>
                  <a:avLst/>
                  <a:gdLst>
                    <a:gd name="connsiteX0" fmla="*/ 0 w 415637"/>
                    <a:gd name="connsiteY0" fmla="*/ 0 h 101755"/>
                    <a:gd name="connsiteX1" fmla="*/ 240146 w 415637"/>
                    <a:gd name="connsiteY1" fmla="*/ 101600 h 101755"/>
                    <a:gd name="connsiteX2" fmla="*/ 415637 w 415637"/>
                    <a:gd name="connsiteY2" fmla="*/ 18472 h 101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15637" h="101755">
                      <a:moveTo>
                        <a:pt x="0" y="0"/>
                      </a:moveTo>
                      <a:cubicBezTo>
                        <a:pt x="85436" y="49260"/>
                        <a:pt x="170873" y="98521"/>
                        <a:pt x="240146" y="101600"/>
                      </a:cubicBezTo>
                      <a:cubicBezTo>
                        <a:pt x="309419" y="104679"/>
                        <a:pt x="362528" y="61575"/>
                        <a:pt x="415637" y="18472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타원 60">
                  <a:extLst>
                    <a:ext uri="{FF2B5EF4-FFF2-40B4-BE49-F238E27FC236}">
                      <a16:creationId xmlns:a16="http://schemas.microsoft.com/office/drawing/2014/main" id="{C274DFBE-191A-9E79-8C06-2352F3D0B16B}"/>
                    </a:ext>
                  </a:extLst>
                </p:cNvPr>
                <p:cNvSpPr/>
                <p:nvPr/>
              </p:nvSpPr>
              <p:spPr>
                <a:xfrm>
                  <a:off x="4119416" y="2410847"/>
                  <a:ext cx="203200" cy="2124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타원 61">
                  <a:extLst>
                    <a:ext uri="{FF2B5EF4-FFF2-40B4-BE49-F238E27FC236}">
                      <a16:creationId xmlns:a16="http://schemas.microsoft.com/office/drawing/2014/main" id="{79064D8D-753B-F417-3350-5CBD350D76BE}"/>
                    </a:ext>
                  </a:extLst>
                </p:cNvPr>
                <p:cNvSpPr/>
                <p:nvPr/>
              </p:nvSpPr>
              <p:spPr>
                <a:xfrm>
                  <a:off x="4119416" y="2944224"/>
                  <a:ext cx="203200" cy="2124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3" name="자유형: 도형 62">
                  <a:extLst>
                    <a:ext uri="{FF2B5EF4-FFF2-40B4-BE49-F238E27FC236}">
                      <a16:creationId xmlns:a16="http://schemas.microsoft.com/office/drawing/2014/main" id="{2B5A4FE1-5E3E-2FBD-BF7A-1F9B363C3685}"/>
                    </a:ext>
                  </a:extLst>
                </p:cNvPr>
                <p:cNvSpPr/>
                <p:nvPr/>
              </p:nvSpPr>
              <p:spPr>
                <a:xfrm>
                  <a:off x="3288145" y="2944224"/>
                  <a:ext cx="341746" cy="279266"/>
                </a:xfrm>
                <a:custGeom>
                  <a:avLst/>
                  <a:gdLst>
                    <a:gd name="connsiteX0" fmla="*/ 0 w 369455"/>
                    <a:gd name="connsiteY0" fmla="*/ 0 h 267854"/>
                    <a:gd name="connsiteX1" fmla="*/ 83127 w 369455"/>
                    <a:gd name="connsiteY1" fmla="*/ 212436 h 267854"/>
                    <a:gd name="connsiteX2" fmla="*/ 304800 w 369455"/>
                    <a:gd name="connsiteY2" fmla="*/ 101600 h 267854"/>
                    <a:gd name="connsiteX3" fmla="*/ 369455 w 369455"/>
                    <a:gd name="connsiteY3" fmla="*/ 267854 h 267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455" h="267854">
                      <a:moveTo>
                        <a:pt x="0" y="0"/>
                      </a:moveTo>
                      <a:cubicBezTo>
                        <a:pt x="16163" y="97751"/>
                        <a:pt x="32327" y="195503"/>
                        <a:pt x="83127" y="212436"/>
                      </a:cubicBezTo>
                      <a:cubicBezTo>
                        <a:pt x="133927" y="229369"/>
                        <a:pt x="257079" y="92364"/>
                        <a:pt x="304800" y="101600"/>
                      </a:cubicBezTo>
                      <a:cubicBezTo>
                        <a:pt x="352521" y="110836"/>
                        <a:pt x="360988" y="189345"/>
                        <a:pt x="369455" y="267854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4" name="자유형: 도형 63">
                  <a:extLst>
                    <a:ext uri="{FF2B5EF4-FFF2-40B4-BE49-F238E27FC236}">
                      <a16:creationId xmlns:a16="http://schemas.microsoft.com/office/drawing/2014/main" id="{EDADAC1B-3AF9-3F32-FCE3-D49464ABE8C9}"/>
                    </a:ext>
                  </a:extLst>
                </p:cNvPr>
                <p:cNvSpPr/>
                <p:nvPr/>
              </p:nvSpPr>
              <p:spPr>
                <a:xfrm rot="7513649">
                  <a:off x="4853894" y="2910808"/>
                  <a:ext cx="341746" cy="279266"/>
                </a:xfrm>
                <a:custGeom>
                  <a:avLst/>
                  <a:gdLst>
                    <a:gd name="connsiteX0" fmla="*/ 0 w 369455"/>
                    <a:gd name="connsiteY0" fmla="*/ 0 h 267854"/>
                    <a:gd name="connsiteX1" fmla="*/ 83127 w 369455"/>
                    <a:gd name="connsiteY1" fmla="*/ 212436 h 267854"/>
                    <a:gd name="connsiteX2" fmla="*/ 304800 w 369455"/>
                    <a:gd name="connsiteY2" fmla="*/ 101600 h 267854"/>
                    <a:gd name="connsiteX3" fmla="*/ 369455 w 369455"/>
                    <a:gd name="connsiteY3" fmla="*/ 267854 h 267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455" h="267854">
                      <a:moveTo>
                        <a:pt x="0" y="0"/>
                      </a:moveTo>
                      <a:cubicBezTo>
                        <a:pt x="16163" y="97751"/>
                        <a:pt x="32327" y="195503"/>
                        <a:pt x="83127" y="212436"/>
                      </a:cubicBezTo>
                      <a:cubicBezTo>
                        <a:pt x="133927" y="229369"/>
                        <a:pt x="257079" y="92364"/>
                        <a:pt x="304800" y="101600"/>
                      </a:cubicBezTo>
                      <a:cubicBezTo>
                        <a:pt x="352521" y="110836"/>
                        <a:pt x="360988" y="189345"/>
                        <a:pt x="369455" y="267854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5" name="자유형: 도형 64">
                  <a:extLst>
                    <a:ext uri="{FF2B5EF4-FFF2-40B4-BE49-F238E27FC236}">
                      <a16:creationId xmlns:a16="http://schemas.microsoft.com/office/drawing/2014/main" id="{77D508AB-A3D2-DD3F-C8D6-F6360115E7BC}"/>
                    </a:ext>
                  </a:extLst>
                </p:cNvPr>
                <p:cNvSpPr/>
                <p:nvPr/>
              </p:nvSpPr>
              <p:spPr>
                <a:xfrm>
                  <a:off x="3643556" y="3719729"/>
                  <a:ext cx="328078" cy="212436"/>
                </a:xfrm>
                <a:custGeom>
                  <a:avLst/>
                  <a:gdLst>
                    <a:gd name="connsiteX0" fmla="*/ 0 w 369455"/>
                    <a:gd name="connsiteY0" fmla="*/ 0 h 267854"/>
                    <a:gd name="connsiteX1" fmla="*/ 83127 w 369455"/>
                    <a:gd name="connsiteY1" fmla="*/ 212436 h 267854"/>
                    <a:gd name="connsiteX2" fmla="*/ 304800 w 369455"/>
                    <a:gd name="connsiteY2" fmla="*/ 101600 h 267854"/>
                    <a:gd name="connsiteX3" fmla="*/ 369455 w 369455"/>
                    <a:gd name="connsiteY3" fmla="*/ 267854 h 267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455" h="267854">
                      <a:moveTo>
                        <a:pt x="0" y="0"/>
                      </a:moveTo>
                      <a:cubicBezTo>
                        <a:pt x="16163" y="97751"/>
                        <a:pt x="32327" y="195503"/>
                        <a:pt x="83127" y="212436"/>
                      </a:cubicBezTo>
                      <a:cubicBezTo>
                        <a:pt x="133927" y="229369"/>
                        <a:pt x="257079" y="92364"/>
                        <a:pt x="304800" y="101600"/>
                      </a:cubicBezTo>
                      <a:cubicBezTo>
                        <a:pt x="352521" y="110836"/>
                        <a:pt x="360988" y="189345"/>
                        <a:pt x="369455" y="267854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6" name="자유형: 도형 65">
                  <a:extLst>
                    <a:ext uri="{FF2B5EF4-FFF2-40B4-BE49-F238E27FC236}">
                      <a16:creationId xmlns:a16="http://schemas.microsoft.com/office/drawing/2014/main" id="{3E9D866B-26E9-2999-D278-DF7464D87F28}"/>
                    </a:ext>
                  </a:extLst>
                </p:cNvPr>
                <p:cNvSpPr/>
                <p:nvPr/>
              </p:nvSpPr>
              <p:spPr>
                <a:xfrm rot="18931187">
                  <a:off x="4583068" y="3768317"/>
                  <a:ext cx="328078" cy="212436"/>
                </a:xfrm>
                <a:custGeom>
                  <a:avLst/>
                  <a:gdLst>
                    <a:gd name="connsiteX0" fmla="*/ 0 w 369455"/>
                    <a:gd name="connsiteY0" fmla="*/ 0 h 267854"/>
                    <a:gd name="connsiteX1" fmla="*/ 83127 w 369455"/>
                    <a:gd name="connsiteY1" fmla="*/ 212436 h 267854"/>
                    <a:gd name="connsiteX2" fmla="*/ 304800 w 369455"/>
                    <a:gd name="connsiteY2" fmla="*/ 101600 h 267854"/>
                    <a:gd name="connsiteX3" fmla="*/ 369455 w 369455"/>
                    <a:gd name="connsiteY3" fmla="*/ 267854 h 267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455" h="267854">
                      <a:moveTo>
                        <a:pt x="0" y="0"/>
                      </a:moveTo>
                      <a:cubicBezTo>
                        <a:pt x="16163" y="97751"/>
                        <a:pt x="32327" y="195503"/>
                        <a:pt x="83127" y="212436"/>
                      </a:cubicBezTo>
                      <a:cubicBezTo>
                        <a:pt x="133927" y="229369"/>
                        <a:pt x="257079" y="92364"/>
                        <a:pt x="304800" y="101600"/>
                      </a:cubicBezTo>
                      <a:cubicBezTo>
                        <a:pt x="352521" y="110836"/>
                        <a:pt x="360988" y="189345"/>
                        <a:pt x="369455" y="267854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209B23C1-A3E6-20A5-15D7-BAD9628FAE4C}"/>
                </a:ext>
              </a:extLst>
            </p:cNvPr>
            <p:cNvGrpSpPr/>
            <p:nvPr/>
          </p:nvGrpSpPr>
          <p:grpSpPr>
            <a:xfrm>
              <a:off x="5427453" y="4187939"/>
              <a:ext cx="893545" cy="1000881"/>
              <a:chOff x="2972129" y="1534070"/>
              <a:chExt cx="2470123" cy="2820309"/>
            </a:xfrm>
          </p:grpSpPr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BF2F313E-8014-96FE-79C4-23577332C5B5}"/>
                  </a:ext>
                </a:extLst>
              </p:cNvPr>
              <p:cNvSpPr/>
              <p:nvPr/>
            </p:nvSpPr>
            <p:spPr>
              <a:xfrm rot="19311943">
                <a:off x="2972129" y="1534070"/>
                <a:ext cx="2470123" cy="2820309"/>
              </a:xfrm>
              <a:custGeom>
                <a:avLst/>
                <a:gdLst>
                  <a:gd name="connsiteX0" fmla="*/ 2241793 w 2470123"/>
                  <a:gd name="connsiteY0" fmla="*/ 127757 h 2820309"/>
                  <a:gd name="connsiteX1" fmla="*/ 2347433 w 2470123"/>
                  <a:gd name="connsiteY1" fmla="*/ 950478 h 2820309"/>
                  <a:gd name="connsiteX2" fmla="*/ 2067124 w 2470123"/>
                  <a:gd name="connsiteY2" fmla="*/ 1144039 h 2820309"/>
                  <a:gd name="connsiteX3" fmla="*/ 1965969 w 2470123"/>
                  <a:gd name="connsiteY3" fmla="*/ 1165350 h 2820309"/>
                  <a:gd name="connsiteX4" fmla="*/ 1965168 w 2470123"/>
                  <a:gd name="connsiteY4" fmla="*/ 1171988 h 2820309"/>
                  <a:gd name="connsiteX5" fmla="*/ 1963338 w 2470123"/>
                  <a:gd name="connsiteY5" fmla="*/ 1175623 h 2820309"/>
                  <a:gd name="connsiteX6" fmla="*/ 1992893 w 2470123"/>
                  <a:gd name="connsiteY6" fmla="*/ 1217210 h 2820309"/>
                  <a:gd name="connsiteX7" fmla="*/ 2019647 w 2470123"/>
                  <a:gd name="connsiteY7" fmla="*/ 1322873 h 2820309"/>
                  <a:gd name="connsiteX8" fmla="*/ 2019647 w 2470123"/>
                  <a:gd name="connsiteY8" fmla="*/ 2044423 h 2820309"/>
                  <a:gd name="connsiteX9" fmla="*/ 1797974 w 2470123"/>
                  <a:gd name="connsiteY9" fmla="*/ 2266096 h 2820309"/>
                  <a:gd name="connsiteX10" fmla="*/ 1576301 w 2470123"/>
                  <a:gd name="connsiteY10" fmla="*/ 2044423 h 2820309"/>
                  <a:gd name="connsiteX11" fmla="*/ 1576301 w 2470123"/>
                  <a:gd name="connsiteY11" fmla="*/ 1685929 h 2820309"/>
                  <a:gd name="connsiteX12" fmla="*/ 1436781 w 2470123"/>
                  <a:gd name="connsiteY12" fmla="*/ 1863646 h 2820309"/>
                  <a:gd name="connsiteX13" fmla="*/ 1439510 w 2470123"/>
                  <a:gd name="connsiteY13" fmla="*/ 1902117 h 2820309"/>
                  <a:gd name="connsiteX14" fmla="*/ 1433703 w 2470123"/>
                  <a:gd name="connsiteY14" fmla="*/ 1946641 h 2820309"/>
                  <a:gd name="connsiteX15" fmla="*/ 1269083 w 2470123"/>
                  <a:gd name="connsiteY15" fmla="*/ 2649161 h 2820309"/>
                  <a:gd name="connsiteX16" fmla="*/ 1002682 w 2470123"/>
                  <a:gd name="connsiteY16" fmla="*/ 2814414 h 2820309"/>
                  <a:gd name="connsiteX17" fmla="*/ 837429 w 2470123"/>
                  <a:gd name="connsiteY17" fmla="*/ 2548013 h 2820309"/>
                  <a:gd name="connsiteX18" fmla="*/ 986748 w 2470123"/>
                  <a:gd name="connsiteY18" fmla="*/ 1910792 h 2820309"/>
                  <a:gd name="connsiteX19" fmla="*/ 857415 w 2470123"/>
                  <a:gd name="connsiteY19" fmla="*/ 1809257 h 2820309"/>
                  <a:gd name="connsiteX20" fmla="*/ 354583 w 2470123"/>
                  <a:gd name="connsiteY20" fmla="*/ 2185912 h 2820309"/>
                  <a:gd name="connsiteX21" fmla="*/ 44268 w 2470123"/>
                  <a:gd name="connsiteY21" fmla="*/ 2141393 h 2820309"/>
                  <a:gd name="connsiteX22" fmla="*/ 88787 w 2470123"/>
                  <a:gd name="connsiteY22" fmla="*/ 1831077 h 2820309"/>
                  <a:gd name="connsiteX23" fmla="*/ 666285 w 2470123"/>
                  <a:gd name="connsiteY23" fmla="*/ 1398491 h 2820309"/>
                  <a:gd name="connsiteX24" fmla="*/ 704481 w 2470123"/>
                  <a:gd name="connsiteY24" fmla="*/ 1375469 h 2820309"/>
                  <a:gd name="connsiteX25" fmla="*/ 867484 w 2470123"/>
                  <a:gd name="connsiteY25" fmla="*/ 1167839 h 2820309"/>
                  <a:gd name="connsiteX26" fmla="*/ 563987 w 2470123"/>
                  <a:gd name="connsiteY26" fmla="*/ 1287263 h 2820309"/>
                  <a:gd name="connsiteX27" fmla="*/ 276540 w 2470123"/>
                  <a:gd name="connsiteY27" fmla="*/ 1162155 h 2820309"/>
                  <a:gd name="connsiteX28" fmla="*/ 401649 w 2470123"/>
                  <a:gd name="connsiteY28" fmla="*/ 874708 h 2820309"/>
                  <a:gd name="connsiteX29" fmla="*/ 1073088 w 2470123"/>
                  <a:gd name="connsiteY29" fmla="*/ 610501 h 2820309"/>
                  <a:gd name="connsiteX30" fmla="*/ 1279923 w 2470123"/>
                  <a:gd name="connsiteY30" fmla="*/ 634140 h 2820309"/>
                  <a:gd name="connsiteX31" fmla="*/ 1291955 w 2470123"/>
                  <a:gd name="connsiteY31" fmla="*/ 645300 h 2820309"/>
                  <a:gd name="connsiteX32" fmla="*/ 1293071 w 2470123"/>
                  <a:gd name="connsiteY32" fmla="*/ 644347 h 2820309"/>
                  <a:gd name="connsiteX33" fmla="*/ 1299328 w 2470123"/>
                  <a:gd name="connsiteY33" fmla="*/ 641993 h 2820309"/>
                  <a:gd name="connsiteX34" fmla="*/ 1296019 w 2470123"/>
                  <a:gd name="connsiteY34" fmla="*/ 538670 h 2820309"/>
                  <a:gd name="connsiteX35" fmla="*/ 1417511 w 2470123"/>
                  <a:gd name="connsiteY35" fmla="*/ 220427 h 2820309"/>
                  <a:gd name="connsiteX36" fmla="*/ 2241793 w 2470123"/>
                  <a:gd name="connsiteY36" fmla="*/ 127757 h 2820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470123" h="2820309">
                    <a:moveTo>
                      <a:pt x="2241793" y="127757"/>
                    </a:moveTo>
                    <a:cubicBezTo>
                      <a:pt x="2498584" y="329355"/>
                      <a:pt x="2545881" y="697699"/>
                      <a:pt x="2347433" y="950478"/>
                    </a:cubicBezTo>
                    <a:cubicBezTo>
                      <a:pt x="2273015" y="1045270"/>
                      <a:pt x="2174607" y="1110349"/>
                      <a:pt x="2067124" y="1144039"/>
                    </a:cubicBezTo>
                    <a:lnTo>
                      <a:pt x="1965969" y="1165350"/>
                    </a:lnTo>
                    <a:lnTo>
                      <a:pt x="1965168" y="1171988"/>
                    </a:lnTo>
                    <a:lnTo>
                      <a:pt x="1963338" y="1175623"/>
                    </a:lnTo>
                    <a:lnTo>
                      <a:pt x="1992893" y="1217210"/>
                    </a:lnTo>
                    <a:cubicBezTo>
                      <a:pt x="2009955" y="1248620"/>
                      <a:pt x="2019647" y="1284615"/>
                      <a:pt x="2019647" y="1322873"/>
                    </a:cubicBezTo>
                    <a:lnTo>
                      <a:pt x="2019647" y="2044423"/>
                    </a:lnTo>
                    <a:cubicBezTo>
                      <a:pt x="2019647" y="2166850"/>
                      <a:pt x="1920401" y="2266096"/>
                      <a:pt x="1797974" y="2266096"/>
                    </a:cubicBezTo>
                    <a:cubicBezTo>
                      <a:pt x="1675547" y="2266096"/>
                      <a:pt x="1576301" y="2166850"/>
                      <a:pt x="1576301" y="2044423"/>
                    </a:cubicBezTo>
                    <a:lnTo>
                      <a:pt x="1576301" y="1685929"/>
                    </a:lnTo>
                    <a:lnTo>
                      <a:pt x="1436781" y="1863646"/>
                    </a:lnTo>
                    <a:lnTo>
                      <a:pt x="1439510" y="1902117"/>
                    </a:lnTo>
                    <a:cubicBezTo>
                      <a:pt x="1439093" y="1916840"/>
                      <a:pt x="1437194" y="1931741"/>
                      <a:pt x="1433703" y="1946641"/>
                    </a:cubicBezTo>
                    <a:lnTo>
                      <a:pt x="1269083" y="2649161"/>
                    </a:lnTo>
                    <a:cubicBezTo>
                      <a:pt x="1241151" y="2768360"/>
                      <a:pt x="1121880" y="2842345"/>
                      <a:pt x="1002682" y="2814414"/>
                    </a:cubicBezTo>
                    <a:cubicBezTo>
                      <a:pt x="883484" y="2786482"/>
                      <a:pt x="809498" y="2667211"/>
                      <a:pt x="837429" y="2548013"/>
                    </a:cubicBezTo>
                    <a:lnTo>
                      <a:pt x="986748" y="1910792"/>
                    </a:lnTo>
                    <a:lnTo>
                      <a:pt x="857415" y="1809257"/>
                    </a:lnTo>
                    <a:lnTo>
                      <a:pt x="354583" y="2185912"/>
                    </a:lnTo>
                    <a:cubicBezTo>
                      <a:pt x="256598" y="2259310"/>
                      <a:pt x="117665" y="2239378"/>
                      <a:pt x="44268" y="2141393"/>
                    </a:cubicBezTo>
                    <a:cubicBezTo>
                      <a:pt x="-29130" y="2043408"/>
                      <a:pt x="-9198" y="1904475"/>
                      <a:pt x="88787" y="1831077"/>
                    </a:cubicBezTo>
                    <a:lnTo>
                      <a:pt x="666285" y="1398491"/>
                    </a:lnTo>
                    <a:lnTo>
                      <a:pt x="704481" y="1375469"/>
                    </a:lnTo>
                    <a:lnTo>
                      <a:pt x="867484" y="1167839"/>
                    </a:lnTo>
                    <a:lnTo>
                      <a:pt x="563987" y="1287263"/>
                    </a:lnTo>
                    <a:cubicBezTo>
                      <a:pt x="450063" y="1332092"/>
                      <a:pt x="321369" y="1276079"/>
                      <a:pt x="276540" y="1162155"/>
                    </a:cubicBezTo>
                    <a:cubicBezTo>
                      <a:pt x="231712" y="1048230"/>
                      <a:pt x="287725" y="919536"/>
                      <a:pt x="401649" y="874708"/>
                    </a:cubicBezTo>
                    <a:lnTo>
                      <a:pt x="1073088" y="610501"/>
                    </a:lnTo>
                    <a:cubicBezTo>
                      <a:pt x="1144290" y="582483"/>
                      <a:pt x="1221262" y="593857"/>
                      <a:pt x="1279923" y="634140"/>
                    </a:cubicBezTo>
                    <a:lnTo>
                      <a:pt x="1291955" y="645300"/>
                    </a:lnTo>
                    <a:lnTo>
                      <a:pt x="1293071" y="644347"/>
                    </a:lnTo>
                    <a:lnTo>
                      <a:pt x="1299328" y="641993"/>
                    </a:lnTo>
                    <a:lnTo>
                      <a:pt x="1296019" y="538670"/>
                    </a:lnTo>
                    <a:cubicBezTo>
                      <a:pt x="1303233" y="426262"/>
                      <a:pt x="1343093" y="315219"/>
                      <a:pt x="1417511" y="220427"/>
                    </a:cubicBezTo>
                    <a:cubicBezTo>
                      <a:pt x="1615959" y="-32352"/>
                      <a:pt x="1985003" y="-73841"/>
                      <a:pt x="2241793" y="12775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2" name="그룹 71">
                <a:extLst>
                  <a:ext uri="{FF2B5EF4-FFF2-40B4-BE49-F238E27FC236}">
                    <a16:creationId xmlns:a16="http://schemas.microsoft.com/office/drawing/2014/main" id="{DAB51B8B-4DBC-D613-3EED-87464EDDBA4D}"/>
                  </a:ext>
                </a:extLst>
              </p:cNvPr>
              <p:cNvGrpSpPr/>
              <p:nvPr/>
            </p:nvGrpSpPr>
            <p:grpSpPr>
              <a:xfrm>
                <a:off x="3288145" y="1690254"/>
                <a:ext cx="1876255" cy="2290499"/>
                <a:chOff x="3288145" y="1690254"/>
                <a:chExt cx="1876255" cy="2290499"/>
              </a:xfrm>
            </p:grpSpPr>
            <p:sp>
              <p:nvSpPr>
                <p:cNvPr id="73" name="타원 72">
                  <a:extLst>
                    <a:ext uri="{FF2B5EF4-FFF2-40B4-BE49-F238E27FC236}">
                      <a16:creationId xmlns:a16="http://schemas.microsoft.com/office/drawing/2014/main" id="{15AD6371-D4E7-67D7-B9E0-96F283EB6A78}"/>
                    </a:ext>
                  </a:extLst>
                </p:cNvPr>
                <p:cNvSpPr/>
                <p:nvPr/>
              </p:nvSpPr>
              <p:spPr>
                <a:xfrm>
                  <a:off x="3925453" y="1690254"/>
                  <a:ext cx="203200" cy="2124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" name="타원 73">
                  <a:extLst>
                    <a:ext uri="{FF2B5EF4-FFF2-40B4-BE49-F238E27FC236}">
                      <a16:creationId xmlns:a16="http://schemas.microsoft.com/office/drawing/2014/main" id="{6ACB76E5-FAF1-726B-6951-02F8240C7A8D}"/>
                    </a:ext>
                  </a:extLst>
                </p:cNvPr>
                <p:cNvSpPr/>
                <p:nvPr/>
              </p:nvSpPr>
              <p:spPr>
                <a:xfrm>
                  <a:off x="4285671" y="1690254"/>
                  <a:ext cx="203200" cy="2124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자유형: 도형 74">
                  <a:extLst>
                    <a:ext uri="{FF2B5EF4-FFF2-40B4-BE49-F238E27FC236}">
                      <a16:creationId xmlns:a16="http://schemas.microsoft.com/office/drawing/2014/main" id="{3DD8FCAA-B2B3-A224-70B8-4F001A635236}"/>
                    </a:ext>
                  </a:extLst>
                </p:cNvPr>
                <p:cNvSpPr/>
                <p:nvPr/>
              </p:nvSpPr>
              <p:spPr>
                <a:xfrm>
                  <a:off x="3971634" y="2105891"/>
                  <a:ext cx="415637" cy="101755"/>
                </a:xfrm>
                <a:custGeom>
                  <a:avLst/>
                  <a:gdLst>
                    <a:gd name="connsiteX0" fmla="*/ 0 w 415637"/>
                    <a:gd name="connsiteY0" fmla="*/ 0 h 101755"/>
                    <a:gd name="connsiteX1" fmla="*/ 240146 w 415637"/>
                    <a:gd name="connsiteY1" fmla="*/ 101600 h 101755"/>
                    <a:gd name="connsiteX2" fmla="*/ 415637 w 415637"/>
                    <a:gd name="connsiteY2" fmla="*/ 18472 h 101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15637" h="101755">
                      <a:moveTo>
                        <a:pt x="0" y="0"/>
                      </a:moveTo>
                      <a:cubicBezTo>
                        <a:pt x="85436" y="49260"/>
                        <a:pt x="170873" y="98521"/>
                        <a:pt x="240146" y="101600"/>
                      </a:cubicBezTo>
                      <a:cubicBezTo>
                        <a:pt x="309419" y="104679"/>
                        <a:pt x="362528" y="61575"/>
                        <a:pt x="415637" y="18472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타원 75">
                  <a:extLst>
                    <a:ext uri="{FF2B5EF4-FFF2-40B4-BE49-F238E27FC236}">
                      <a16:creationId xmlns:a16="http://schemas.microsoft.com/office/drawing/2014/main" id="{739B0D0F-8D8F-6D8D-23ED-DAAB2335F6CA}"/>
                    </a:ext>
                  </a:extLst>
                </p:cNvPr>
                <p:cNvSpPr/>
                <p:nvPr/>
              </p:nvSpPr>
              <p:spPr>
                <a:xfrm>
                  <a:off x="4119416" y="2410847"/>
                  <a:ext cx="203200" cy="2124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타원 76">
                  <a:extLst>
                    <a:ext uri="{FF2B5EF4-FFF2-40B4-BE49-F238E27FC236}">
                      <a16:creationId xmlns:a16="http://schemas.microsoft.com/office/drawing/2014/main" id="{742C4FF8-20CF-056F-720A-8F1FDE8B9A00}"/>
                    </a:ext>
                  </a:extLst>
                </p:cNvPr>
                <p:cNvSpPr/>
                <p:nvPr/>
              </p:nvSpPr>
              <p:spPr>
                <a:xfrm>
                  <a:off x="4119416" y="2944224"/>
                  <a:ext cx="203200" cy="2124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8" name="자유형: 도형 77">
                  <a:extLst>
                    <a:ext uri="{FF2B5EF4-FFF2-40B4-BE49-F238E27FC236}">
                      <a16:creationId xmlns:a16="http://schemas.microsoft.com/office/drawing/2014/main" id="{030B11D9-B0E6-3392-819F-21EEFFDF05AE}"/>
                    </a:ext>
                  </a:extLst>
                </p:cNvPr>
                <p:cNvSpPr/>
                <p:nvPr/>
              </p:nvSpPr>
              <p:spPr>
                <a:xfrm>
                  <a:off x="3288145" y="2944224"/>
                  <a:ext cx="341746" cy="279266"/>
                </a:xfrm>
                <a:custGeom>
                  <a:avLst/>
                  <a:gdLst>
                    <a:gd name="connsiteX0" fmla="*/ 0 w 369455"/>
                    <a:gd name="connsiteY0" fmla="*/ 0 h 267854"/>
                    <a:gd name="connsiteX1" fmla="*/ 83127 w 369455"/>
                    <a:gd name="connsiteY1" fmla="*/ 212436 h 267854"/>
                    <a:gd name="connsiteX2" fmla="*/ 304800 w 369455"/>
                    <a:gd name="connsiteY2" fmla="*/ 101600 h 267854"/>
                    <a:gd name="connsiteX3" fmla="*/ 369455 w 369455"/>
                    <a:gd name="connsiteY3" fmla="*/ 267854 h 267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455" h="267854">
                      <a:moveTo>
                        <a:pt x="0" y="0"/>
                      </a:moveTo>
                      <a:cubicBezTo>
                        <a:pt x="16163" y="97751"/>
                        <a:pt x="32327" y="195503"/>
                        <a:pt x="83127" y="212436"/>
                      </a:cubicBezTo>
                      <a:cubicBezTo>
                        <a:pt x="133927" y="229369"/>
                        <a:pt x="257079" y="92364"/>
                        <a:pt x="304800" y="101600"/>
                      </a:cubicBezTo>
                      <a:cubicBezTo>
                        <a:pt x="352521" y="110836"/>
                        <a:pt x="360988" y="189345"/>
                        <a:pt x="369455" y="267854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자유형: 도형 78">
                  <a:extLst>
                    <a:ext uri="{FF2B5EF4-FFF2-40B4-BE49-F238E27FC236}">
                      <a16:creationId xmlns:a16="http://schemas.microsoft.com/office/drawing/2014/main" id="{AF2CBCD2-AF1D-2F0A-02E1-802413B4A9FF}"/>
                    </a:ext>
                  </a:extLst>
                </p:cNvPr>
                <p:cNvSpPr/>
                <p:nvPr/>
              </p:nvSpPr>
              <p:spPr>
                <a:xfrm rot="7513649">
                  <a:off x="4853894" y="2910808"/>
                  <a:ext cx="341746" cy="279266"/>
                </a:xfrm>
                <a:custGeom>
                  <a:avLst/>
                  <a:gdLst>
                    <a:gd name="connsiteX0" fmla="*/ 0 w 369455"/>
                    <a:gd name="connsiteY0" fmla="*/ 0 h 267854"/>
                    <a:gd name="connsiteX1" fmla="*/ 83127 w 369455"/>
                    <a:gd name="connsiteY1" fmla="*/ 212436 h 267854"/>
                    <a:gd name="connsiteX2" fmla="*/ 304800 w 369455"/>
                    <a:gd name="connsiteY2" fmla="*/ 101600 h 267854"/>
                    <a:gd name="connsiteX3" fmla="*/ 369455 w 369455"/>
                    <a:gd name="connsiteY3" fmla="*/ 267854 h 267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455" h="267854">
                      <a:moveTo>
                        <a:pt x="0" y="0"/>
                      </a:moveTo>
                      <a:cubicBezTo>
                        <a:pt x="16163" y="97751"/>
                        <a:pt x="32327" y="195503"/>
                        <a:pt x="83127" y="212436"/>
                      </a:cubicBezTo>
                      <a:cubicBezTo>
                        <a:pt x="133927" y="229369"/>
                        <a:pt x="257079" y="92364"/>
                        <a:pt x="304800" y="101600"/>
                      </a:cubicBezTo>
                      <a:cubicBezTo>
                        <a:pt x="352521" y="110836"/>
                        <a:pt x="360988" y="189345"/>
                        <a:pt x="369455" y="267854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:a16="http://schemas.microsoft.com/office/drawing/2014/main" id="{A9E715E9-0E93-19AA-849D-EC1880ABDBB7}"/>
                    </a:ext>
                  </a:extLst>
                </p:cNvPr>
                <p:cNvSpPr/>
                <p:nvPr/>
              </p:nvSpPr>
              <p:spPr>
                <a:xfrm>
                  <a:off x="3643556" y="3719729"/>
                  <a:ext cx="328078" cy="212436"/>
                </a:xfrm>
                <a:custGeom>
                  <a:avLst/>
                  <a:gdLst>
                    <a:gd name="connsiteX0" fmla="*/ 0 w 369455"/>
                    <a:gd name="connsiteY0" fmla="*/ 0 h 267854"/>
                    <a:gd name="connsiteX1" fmla="*/ 83127 w 369455"/>
                    <a:gd name="connsiteY1" fmla="*/ 212436 h 267854"/>
                    <a:gd name="connsiteX2" fmla="*/ 304800 w 369455"/>
                    <a:gd name="connsiteY2" fmla="*/ 101600 h 267854"/>
                    <a:gd name="connsiteX3" fmla="*/ 369455 w 369455"/>
                    <a:gd name="connsiteY3" fmla="*/ 267854 h 267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455" h="267854">
                      <a:moveTo>
                        <a:pt x="0" y="0"/>
                      </a:moveTo>
                      <a:cubicBezTo>
                        <a:pt x="16163" y="97751"/>
                        <a:pt x="32327" y="195503"/>
                        <a:pt x="83127" y="212436"/>
                      </a:cubicBezTo>
                      <a:cubicBezTo>
                        <a:pt x="133927" y="229369"/>
                        <a:pt x="257079" y="92364"/>
                        <a:pt x="304800" y="101600"/>
                      </a:cubicBezTo>
                      <a:cubicBezTo>
                        <a:pt x="352521" y="110836"/>
                        <a:pt x="360988" y="189345"/>
                        <a:pt x="369455" y="267854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" name="자유형: 도형 80">
                  <a:extLst>
                    <a:ext uri="{FF2B5EF4-FFF2-40B4-BE49-F238E27FC236}">
                      <a16:creationId xmlns:a16="http://schemas.microsoft.com/office/drawing/2014/main" id="{93755797-0A83-8288-72B0-2808FB2EE13F}"/>
                    </a:ext>
                  </a:extLst>
                </p:cNvPr>
                <p:cNvSpPr/>
                <p:nvPr/>
              </p:nvSpPr>
              <p:spPr>
                <a:xfrm rot="18931187">
                  <a:off x="4583068" y="3768317"/>
                  <a:ext cx="328078" cy="212436"/>
                </a:xfrm>
                <a:custGeom>
                  <a:avLst/>
                  <a:gdLst>
                    <a:gd name="connsiteX0" fmla="*/ 0 w 369455"/>
                    <a:gd name="connsiteY0" fmla="*/ 0 h 267854"/>
                    <a:gd name="connsiteX1" fmla="*/ 83127 w 369455"/>
                    <a:gd name="connsiteY1" fmla="*/ 212436 h 267854"/>
                    <a:gd name="connsiteX2" fmla="*/ 304800 w 369455"/>
                    <a:gd name="connsiteY2" fmla="*/ 101600 h 267854"/>
                    <a:gd name="connsiteX3" fmla="*/ 369455 w 369455"/>
                    <a:gd name="connsiteY3" fmla="*/ 267854 h 267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455" h="267854">
                      <a:moveTo>
                        <a:pt x="0" y="0"/>
                      </a:moveTo>
                      <a:cubicBezTo>
                        <a:pt x="16163" y="97751"/>
                        <a:pt x="32327" y="195503"/>
                        <a:pt x="83127" y="212436"/>
                      </a:cubicBezTo>
                      <a:cubicBezTo>
                        <a:pt x="133927" y="229369"/>
                        <a:pt x="257079" y="92364"/>
                        <a:pt x="304800" y="101600"/>
                      </a:cubicBezTo>
                      <a:cubicBezTo>
                        <a:pt x="352521" y="110836"/>
                        <a:pt x="360988" y="189345"/>
                        <a:pt x="369455" y="267854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014A368B-768F-B883-A6DF-411468048853}"/>
                </a:ext>
              </a:extLst>
            </p:cNvPr>
            <p:cNvGrpSpPr/>
            <p:nvPr/>
          </p:nvGrpSpPr>
          <p:grpSpPr>
            <a:xfrm>
              <a:off x="6198303" y="3925045"/>
              <a:ext cx="893545" cy="1000881"/>
              <a:chOff x="2972129" y="1534070"/>
              <a:chExt cx="2470123" cy="2820309"/>
            </a:xfrm>
          </p:grpSpPr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1B419239-4F4C-C54A-21A2-D3981212A9B1}"/>
                  </a:ext>
                </a:extLst>
              </p:cNvPr>
              <p:cNvSpPr/>
              <p:nvPr/>
            </p:nvSpPr>
            <p:spPr>
              <a:xfrm rot="19311943">
                <a:off x="2972129" y="1534070"/>
                <a:ext cx="2470123" cy="2820309"/>
              </a:xfrm>
              <a:custGeom>
                <a:avLst/>
                <a:gdLst>
                  <a:gd name="connsiteX0" fmla="*/ 2241793 w 2470123"/>
                  <a:gd name="connsiteY0" fmla="*/ 127757 h 2820309"/>
                  <a:gd name="connsiteX1" fmla="*/ 2347433 w 2470123"/>
                  <a:gd name="connsiteY1" fmla="*/ 950478 h 2820309"/>
                  <a:gd name="connsiteX2" fmla="*/ 2067124 w 2470123"/>
                  <a:gd name="connsiteY2" fmla="*/ 1144039 h 2820309"/>
                  <a:gd name="connsiteX3" fmla="*/ 1965969 w 2470123"/>
                  <a:gd name="connsiteY3" fmla="*/ 1165350 h 2820309"/>
                  <a:gd name="connsiteX4" fmla="*/ 1965168 w 2470123"/>
                  <a:gd name="connsiteY4" fmla="*/ 1171988 h 2820309"/>
                  <a:gd name="connsiteX5" fmla="*/ 1963338 w 2470123"/>
                  <a:gd name="connsiteY5" fmla="*/ 1175623 h 2820309"/>
                  <a:gd name="connsiteX6" fmla="*/ 1992893 w 2470123"/>
                  <a:gd name="connsiteY6" fmla="*/ 1217210 h 2820309"/>
                  <a:gd name="connsiteX7" fmla="*/ 2019647 w 2470123"/>
                  <a:gd name="connsiteY7" fmla="*/ 1322873 h 2820309"/>
                  <a:gd name="connsiteX8" fmla="*/ 2019647 w 2470123"/>
                  <a:gd name="connsiteY8" fmla="*/ 2044423 h 2820309"/>
                  <a:gd name="connsiteX9" fmla="*/ 1797974 w 2470123"/>
                  <a:gd name="connsiteY9" fmla="*/ 2266096 h 2820309"/>
                  <a:gd name="connsiteX10" fmla="*/ 1576301 w 2470123"/>
                  <a:gd name="connsiteY10" fmla="*/ 2044423 h 2820309"/>
                  <a:gd name="connsiteX11" fmla="*/ 1576301 w 2470123"/>
                  <a:gd name="connsiteY11" fmla="*/ 1685929 h 2820309"/>
                  <a:gd name="connsiteX12" fmla="*/ 1436781 w 2470123"/>
                  <a:gd name="connsiteY12" fmla="*/ 1863646 h 2820309"/>
                  <a:gd name="connsiteX13" fmla="*/ 1439510 w 2470123"/>
                  <a:gd name="connsiteY13" fmla="*/ 1902117 h 2820309"/>
                  <a:gd name="connsiteX14" fmla="*/ 1433703 w 2470123"/>
                  <a:gd name="connsiteY14" fmla="*/ 1946641 h 2820309"/>
                  <a:gd name="connsiteX15" fmla="*/ 1269083 w 2470123"/>
                  <a:gd name="connsiteY15" fmla="*/ 2649161 h 2820309"/>
                  <a:gd name="connsiteX16" fmla="*/ 1002682 w 2470123"/>
                  <a:gd name="connsiteY16" fmla="*/ 2814414 h 2820309"/>
                  <a:gd name="connsiteX17" fmla="*/ 837429 w 2470123"/>
                  <a:gd name="connsiteY17" fmla="*/ 2548013 h 2820309"/>
                  <a:gd name="connsiteX18" fmla="*/ 986748 w 2470123"/>
                  <a:gd name="connsiteY18" fmla="*/ 1910792 h 2820309"/>
                  <a:gd name="connsiteX19" fmla="*/ 857415 w 2470123"/>
                  <a:gd name="connsiteY19" fmla="*/ 1809257 h 2820309"/>
                  <a:gd name="connsiteX20" fmla="*/ 354583 w 2470123"/>
                  <a:gd name="connsiteY20" fmla="*/ 2185912 h 2820309"/>
                  <a:gd name="connsiteX21" fmla="*/ 44268 w 2470123"/>
                  <a:gd name="connsiteY21" fmla="*/ 2141393 h 2820309"/>
                  <a:gd name="connsiteX22" fmla="*/ 88787 w 2470123"/>
                  <a:gd name="connsiteY22" fmla="*/ 1831077 h 2820309"/>
                  <a:gd name="connsiteX23" fmla="*/ 666285 w 2470123"/>
                  <a:gd name="connsiteY23" fmla="*/ 1398491 h 2820309"/>
                  <a:gd name="connsiteX24" fmla="*/ 704481 w 2470123"/>
                  <a:gd name="connsiteY24" fmla="*/ 1375469 h 2820309"/>
                  <a:gd name="connsiteX25" fmla="*/ 867484 w 2470123"/>
                  <a:gd name="connsiteY25" fmla="*/ 1167839 h 2820309"/>
                  <a:gd name="connsiteX26" fmla="*/ 563987 w 2470123"/>
                  <a:gd name="connsiteY26" fmla="*/ 1287263 h 2820309"/>
                  <a:gd name="connsiteX27" fmla="*/ 276540 w 2470123"/>
                  <a:gd name="connsiteY27" fmla="*/ 1162155 h 2820309"/>
                  <a:gd name="connsiteX28" fmla="*/ 401649 w 2470123"/>
                  <a:gd name="connsiteY28" fmla="*/ 874708 h 2820309"/>
                  <a:gd name="connsiteX29" fmla="*/ 1073088 w 2470123"/>
                  <a:gd name="connsiteY29" fmla="*/ 610501 h 2820309"/>
                  <a:gd name="connsiteX30" fmla="*/ 1279923 w 2470123"/>
                  <a:gd name="connsiteY30" fmla="*/ 634140 h 2820309"/>
                  <a:gd name="connsiteX31" fmla="*/ 1291955 w 2470123"/>
                  <a:gd name="connsiteY31" fmla="*/ 645300 h 2820309"/>
                  <a:gd name="connsiteX32" fmla="*/ 1293071 w 2470123"/>
                  <a:gd name="connsiteY32" fmla="*/ 644347 h 2820309"/>
                  <a:gd name="connsiteX33" fmla="*/ 1299328 w 2470123"/>
                  <a:gd name="connsiteY33" fmla="*/ 641993 h 2820309"/>
                  <a:gd name="connsiteX34" fmla="*/ 1296019 w 2470123"/>
                  <a:gd name="connsiteY34" fmla="*/ 538670 h 2820309"/>
                  <a:gd name="connsiteX35" fmla="*/ 1417511 w 2470123"/>
                  <a:gd name="connsiteY35" fmla="*/ 220427 h 2820309"/>
                  <a:gd name="connsiteX36" fmla="*/ 2241793 w 2470123"/>
                  <a:gd name="connsiteY36" fmla="*/ 127757 h 2820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470123" h="2820309">
                    <a:moveTo>
                      <a:pt x="2241793" y="127757"/>
                    </a:moveTo>
                    <a:cubicBezTo>
                      <a:pt x="2498584" y="329355"/>
                      <a:pt x="2545881" y="697699"/>
                      <a:pt x="2347433" y="950478"/>
                    </a:cubicBezTo>
                    <a:cubicBezTo>
                      <a:pt x="2273015" y="1045270"/>
                      <a:pt x="2174607" y="1110349"/>
                      <a:pt x="2067124" y="1144039"/>
                    </a:cubicBezTo>
                    <a:lnTo>
                      <a:pt x="1965969" y="1165350"/>
                    </a:lnTo>
                    <a:lnTo>
                      <a:pt x="1965168" y="1171988"/>
                    </a:lnTo>
                    <a:lnTo>
                      <a:pt x="1963338" y="1175623"/>
                    </a:lnTo>
                    <a:lnTo>
                      <a:pt x="1992893" y="1217210"/>
                    </a:lnTo>
                    <a:cubicBezTo>
                      <a:pt x="2009955" y="1248620"/>
                      <a:pt x="2019647" y="1284615"/>
                      <a:pt x="2019647" y="1322873"/>
                    </a:cubicBezTo>
                    <a:lnTo>
                      <a:pt x="2019647" y="2044423"/>
                    </a:lnTo>
                    <a:cubicBezTo>
                      <a:pt x="2019647" y="2166850"/>
                      <a:pt x="1920401" y="2266096"/>
                      <a:pt x="1797974" y="2266096"/>
                    </a:cubicBezTo>
                    <a:cubicBezTo>
                      <a:pt x="1675547" y="2266096"/>
                      <a:pt x="1576301" y="2166850"/>
                      <a:pt x="1576301" y="2044423"/>
                    </a:cubicBezTo>
                    <a:lnTo>
                      <a:pt x="1576301" y="1685929"/>
                    </a:lnTo>
                    <a:lnTo>
                      <a:pt x="1436781" y="1863646"/>
                    </a:lnTo>
                    <a:lnTo>
                      <a:pt x="1439510" y="1902117"/>
                    </a:lnTo>
                    <a:cubicBezTo>
                      <a:pt x="1439093" y="1916840"/>
                      <a:pt x="1437194" y="1931741"/>
                      <a:pt x="1433703" y="1946641"/>
                    </a:cubicBezTo>
                    <a:lnTo>
                      <a:pt x="1269083" y="2649161"/>
                    </a:lnTo>
                    <a:cubicBezTo>
                      <a:pt x="1241151" y="2768360"/>
                      <a:pt x="1121880" y="2842345"/>
                      <a:pt x="1002682" y="2814414"/>
                    </a:cubicBezTo>
                    <a:cubicBezTo>
                      <a:pt x="883484" y="2786482"/>
                      <a:pt x="809498" y="2667211"/>
                      <a:pt x="837429" y="2548013"/>
                    </a:cubicBezTo>
                    <a:lnTo>
                      <a:pt x="986748" y="1910792"/>
                    </a:lnTo>
                    <a:lnTo>
                      <a:pt x="857415" y="1809257"/>
                    </a:lnTo>
                    <a:lnTo>
                      <a:pt x="354583" y="2185912"/>
                    </a:lnTo>
                    <a:cubicBezTo>
                      <a:pt x="256598" y="2259310"/>
                      <a:pt x="117665" y="2239378"/>
                      <a:pt x="44268" y="2141393"/>
                    </a:cubicBezTo>
                    <a:cubicBezTo>
                      <a:pt x="-29130" y="2043408"/>
                      <a:pt x="-9198" y="1904475"/>
                      <a:pt x="88787" y="1831077"/>
                    </a:cubicBezTo>
                    <a:lnTo>
                      <a:pt x="666285" y="1398491"/>
                    </a:lnTo>
                    <a:lnTo>
                      <a:pt x="704481" y="1375469"/>
                    </a:lnTo>
                    <a:lnTo>
                      <a:pt x="867484" y="1167839"/>
                    </a:lnTo>
                    <a:lnTo>
                      <a:pt x="563987" y="1287263"/>
                    </a:lnTo>
                    <a:cubicBezTo>
                      <a:pt x="450063" y="1332092"/>
                      <a:pt x="321369" y="1276079"/>
                      <a:pt x="276540" y="1162155"/>
                    </a:cubicBezTo>
                    <a:cubicBezTo>
                      <a:pt x="231712" y="1048230"/>
                      <a:pt x="287725" y="919536"/>
                      <a:pt x="401649" y="874708"/>
                    </a:cubicBezTo>
                    <a:lnTo>
                      <a:pt x="1073088" y="610501"/>
                    </a:lnTo>
                    <a:cubicBezTo>
                      <a:pt x="1144290" y="582483"/>
                      <a:pt x="1221262" y="593857"/>
                      <a:pt x="1279923" y="634140"/>
                    </a:cubicBezTo>
                    <a:lnTo>
                      <a:pt x="1291955" y="645300"/>
                    </a:lnTo>
                    <a:lnTo>
                      <a:pt x="1293071" y="644347"/>
                    </a:lnTo>
                    <a:lnTo>
                      <a:pt x="1299328" y="641993"/>
                    </a:lnTo>
                    <a:lnTo>
                      <a:pt x="1296019" y="538670"/>
                    </a:lnTo>
                    <a:cubicBezTo>
                      <a:pt x="1303233" y="426262"/>
                      <a:pt x="1343093" y="315219"/>
                      <a:pt x="1417511" y="220427"/>
                    </a:cubicBezTo>
                    <a:cubicBezTo>
                      <a:pt x="1615959" y="-32352"/>
                      <a:pt x="1985003" y="-73841"/>
                      <a:pt x="2241793" y="12775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4" name="그룹 83">
                <a:extLst>
                  <a:ext uri="{FF2B5EF4-FFF2-40B4-BE49-F238E27FC236}">
                    <a16:creationId xmlns:a16="http://schemas.microsoft.com/office/drawing/2014/main" id="{E9E55B39-6F8C-2AC4-EA24-79BD3133C201}"/>
                  </a:ext>
                </a:extLst>
              </p:cNvPr>
              <p:cNvGrpSpPr/>
              <p:nvPr/>
            </p:nvGrpSpPr>
            <p:grpSpPr>
              <a:xfrm>
                <a:off x="3288145" y="1690254"/>
                <a:ext cx="1876255" cy="2290499"/>
                <a:chOff x="3288145" y="1690254"/>
                <a:chExt cx="1876255" cy="2290499"/>
              </a:xfrm>
            </p:grpSpPr>
            <p:sp>
              <p:nvSpPr>
                <p:cNvPr id="85" name="타원 84">
                  <a:extLst>
                    <a:ext uri="{FF2B5EF4-FFF2-40B4-BE49-F238E27FC236}">
                      <a16:creationId xmlns:a16="http://schemas.microsoft.com/office/drawing/2014/main" id="{86D5A2B2-DDC7-1FCA-F4A8-CED99BC09D58}"/>
                    </a:ext>
                  </a:extLst>
                </p:cNvPr>
                <p:cNvSpPr/>
                <p:nvPr/>
              </p:nvSpPr>
              <p:spPr>
                <a:xfrm>
                  <a:off x="3925453" y="1690254"/>
                  <a:ext cx="203200" cy="2124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" name="타원 85">
                  <a:extLst>
                    <a:ext uri="{FF2B5EF4-FFF2-40B4-BE49-F238E27FC236}">
                      <a16:creationId xmlns:a16="http://schemas.microsoft.com/office/drawing/2014/main" id="{DE3A8AA8-6B1B-E0E0-C4E5-E2A00296C374}"/>
                    </a:ext>
                  </a:extLst>
                </p:cNvPr>
                <p:cNvSpPr/>
                <p:nvPr/>
              </p:nvSpPr>
              <p:spPr>
                <a:xfrm>
                  <a:off x="4285671" y="1690254"/>
                  <a:ext cx="203200" cy="2124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7" name="자유형: 도형 86">
                  <a:extLst>
                    <a:ext uri="{FF2B5EF4-FFF2-40B4-BE49-F238E27FC236}">
                      <a16:creationId xmlns:a16="http://schemas.microsoft.com/office/drawing/2014/main" id="{92A53102-51DC-92AA-550D-D09FB09CAA67}"/>
                    </a:ext>
                  </a:extLst>
                </p:cNvPr>
                <p:cNvSpPr/>
                <p:nvPr/>
              </p:nvSpPr>
              <p:spPr>
                <a:xfrm>
                  <a:off x="3971634" y="2105891"/>
                  <a:ext cx="415637" cy="101755"/>
                </a:xfrm>
                <a:custGeom>
                  <a:avLst/>
                  <a:gdLst>
                    <a:gd name="connsiteX0" fmla="*/ 0 w 415637"/>
                    <a:gd name="connsiteY0" fmla="*/ 0 h 101755"/>
                    <a:gd name="connsiteX1" fmla="*/ 240146 w 415637"/>
                    <a:gd name="connsiteY1" fmla="*/ 101600 h 101755"/>
                    <a:gd name="connsiteX2" fmla="*/ 415637 w 415637"/>
                    <a:gd name="connsiteY2" fmla="*/ 18472 h 101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15637" h="101755">
                      <a:moveTo>
                        <a:pt x="0" y="0"/>
                      </a:moveTo>
                      <a:cubicBezTo>
                        <a:pt x="85436" y="49260"/>
                        <a:pt x="170873" y="98521"/>
                        <a:pt x="240146" y="101600"/>
                      </a:cubicBezTo>
                      <a:cubicBezTo>
                        <a:pt x="309419" y="104679"/>
                        <a:pt x="362528" y="61575"/>
                        <a:pt x="415637" y="18472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8" name="타원 87">
                  <a:extLst>
                    <a:ext uri="{FF2B5EF4-FFF2-40B4-BE49-F238E27FC236}">
                      <a16:creationId xmlns:a16="http://schemas.microsoft.com/office/drawing/2014/main" id="{E1C81229-9296-FC63-291A-3B533C15F7CF}"/>
                    </a:ext>
                  </a:extLst>
                </p:cNvPr>
                <p:cNvSpPr/>
                <p:nvPr/>
              </p:nvSpPr>
              <p:spPr>
                <a:xfrm>
                  <a:off x="4119416" y="2410847"/>
                  <a:ext cx="203200" cy="2124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9" name="타원 88">
                  <a:extLst>
                    <a:ext uri="{FF2B5EF4-FFF2-40B4-BE49-F238E27FC236}">
                      <a16:creationId xmlns:a16="http://schemas.microsoft.com/office/drawing/2014/main" id="{A8A2A863-01B9-67A5-35D9-664669169177}"/>
                    </a:ext>
                  </a:extLst>
                </p:cNvPr>
                <p:cNvSpPr/>
                <p:nvPr/>
              </p:nvSpPr>
              <p:spPr>
                <a:xfrm>
                  <a:off x="4119416" y="2944224"/>
                  <a:ext cx="203200" cy="2124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0" name="자유형: 도형 89">
                  <a:extLst>
                    <a:ext uri="{FF2B5EF4-FFF2-40B4-BE49-F238E27FC236}">
                      <a16:creationId xmlns:a16="http://schemas.microsoft.com/office/drawing/2014/main" id="{BADD556A-AC4C-23A3-5534-7AB2D2929F91}"/>
                    </a:ext>
                  </a:extLst>
                </p:cNvPr>
                <p:cNvSpPr/>
                <p:nvPr/>
              </p:nvSpPr>
              <p:spPr>
                <a:xfrm>
                  <a:off x="3288145" y="2944224"/>
                  <a:ext cx="341746" cy="279266"/>
                </a:xfrm>
                <a:custGeom>
                  <a:avLst/>
                  <a:gdLst>
                    <a:gd name="connsiteX0" fmla="*/ 0 w 369455"/>
                    <a:gd name="connsiteY0" fmla="*/ 0 h 267854"/>
                    <a:gd name="connsiteX1" fmla="*/ 83127 w 369455"/>
                    <a:gd name="connsiteY1" fmla="*/ 212436 h 267854"/>
                    <a:gd name="connsiteX2" fmla="*/ 304800 w 369455"/>
                    <a:gd name="connsiteY2" fmla="*/ 101600 h 267854"/>
                    <a:gd name="connsiteX3" fmla="*/ 369455 w 369455"/>
                    <a:gd name="connsiteY3" fmla="*/ 267854 h 267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455" h="267854">
                      <a:moveTo>
                        <a:pt x="0" y="0"/>
                      </a:moveTo>
                      <a:cubicBezTo>
                        <a:pt x="16163" y="97751"/>
                        <a:pt x="32327" y="195503"/>
                        <a:pt x="83127" y="212436"/>
                      </a:cubicBezTo>
                      <a:cubicBezTo>
                        <a:pt x="133927" y="229369"/>
                        <a:pt x="257079" y="92364"/>
                        <a:pt x="304800" y="101600"/>
                      </a:cubicBezTo>
                      <a:cubicBezTo>
                        <a:pt x="352521" y="110836"/>
                        <a:pt x="360988" y="189345"/>
                        <a:pt x="369455" y="267854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1" name="자유형: 도형 90">
                  <a:extLst>
                    <a:ext uri="{FF2B5EF4-FFF2-40B4-BE49-F238E27FC236}">
                      <a16:creationId xmlns:a16="http://schemas.microsoft.com/office/drawing/2014/main" id="{EE2D52FB-4438-58D4-4039-0E004147427F}"/>
                    </a:ext>
                  </a:extLst>
                </p:cNvPr>
                <p:cNvSpPr/>
                <p:nvPr/>
              </p:nvSpPr>
              <p:spPr>
                <a:xfrm rot="7513649">
                  <a:off x="4853894" y="2910808"/>
                  <a:ext cx="341746" cy="279266"/>
                </a:xfrm>
                <a:custGeom>
                  <a:avLst/>
                  <a:gdLst>
                    <a:gd name="connsiteX0" fmla="*/ 0 w 369455"/>
                    <a:gd name="connsiteY0" fmla="*/ 0 h 267854"/>
                    <a:gd name="connsiteX1" fmla="*/ 83127 w 369455"/>
                    <a:gd name="connsiteY1" fmla="*/ 212436 h 267854"/>
                    <a:gd name="connsiteX2" fmla="*/ 304800 w 369455"/>
                    <a:gd name="connsiteY2" fmla="*/ 101600 h 267854"/>
                    <a:gd name="connsiteX3" fmla="*/ 369455 w 369455"/>
                    <a:gd name="connsiteY3" fmla="*/ 267854 h 267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455" h="267854">
                      <a:moveTo>
                        <a:pt x="0" y="0"/>
                      </a:moveTo>
                      <a:cubicBezTo>
                        <a:pt x="16163" y="97751"/>
                        <a:pt x="32327" y="195503"/>
                        <a:pt x="83127" y="212436"/>
                      </a:cubicBezTo>
                      <a:cubicBezTo>
                        <a:pt x="133927" y="229369"/>
                        <a:pt x="257079" y="92364"/>
                        <a:pt x="304800" y="101600"/>
                      </a:cubicBezTo>
                      <a:cubicBezTo>
                        <a:pt x="352521" y="110836"/>
                        <a:pt x="360988" y="189345"/>
                        <a:pt x="369455" y="267854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2" name="자유형: 도형 91">
                  <a:extLst>
                    <a:ext uri="{FF2B5EF4-FFF2-40B4-BE49-F238E27FC236}">
                      <a16:creationId xmlns:a16="http://schemas.microsoft.com/office/drawing/2014/main" id="{9D24E67B-69FF-A2DD-4948-2E3E452BAAA2}"/>
                    </a:ext>
                  </a:extLst>
                </p:cNvPr>
                <p:cNvSpPr/>
                <p:nvPr/>
              </p:nvSpPr>
              <p:spPr>
                <a:xfrm>
                  <a:off x="3643556" y="3719729"/>
                  <a:ext cx="328078" cy="212436"/>
                </a:xfrm>
                <a:custGeom>
                  <a:avLst/>
                  <a:gdLst>
                    <a:gd name="connsiteX0" fmla="*/ 0 w 369455"/>
                    <a:gd name="connsiteY0" fmla="*/ 0 h 267854"/>
                    <a:gd name="connsiteX1" fmla="*/ 83127 w 369455"/>
                    <a:gd name="connsiteY1" fmla="*/ 212436 h 267854"/>
                    <a:gd name="connsiteX2" fmla="*/ 304800 w 369455"/>
                    <a:gd name="connsiteY2" fmla="*/ 101600 h 267854"/>
                    <a:gd name="connsiteX3" fmla="*/ 369455 w 369455"/>
                    <a:gd name="connsiteY3" fmla="*/ 267854 h 267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455" h="267854">
                      <a:moveTo>
                        <a:pt x="0" y="0"/>
                      </a:moveTo>
                      <a:cubicBezTo>
                        <a:pt x="16163" y="97751"/>
                        <a:pt x="32327" y="195503"/>
                        <a:pt x="83127" y="212436"/>
                      </a:cubicBezTo>
                      <a:cubicBezTo>
                        <a:pt x="133927" y="229369"/>
                        <a:pt x="257079" y="92364"/>
                        <a:pt x="304800" y="101600"/>
                      </a:cubicBezTo>
                      <a:cubicBezTo>
                        <a:pt x="352521" y="110836"/>
                        <a:pt x="360988" y="189345"/>
                        <a:pt x="369455" y="267854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3" name="자유형: 도형 92">
                  <a:extLst>
                    <a:ext uri="{FF2B5EF4-FFF2-40B4-BE49-F238E27FC236}">
                      <a16:creationId xmlns:a16="http://schemas.microsoft.com/office/drawing/2014/main" id="{2FC8881F-0AF9-B4D4-B415-31BD65C2F1BF}"/>
                    </a:ext>
                  </a:extLst>
                </p:cNvPr>
                <p:cNvSpPr/>
                <p:nvPr/>
              </p:nvSpPr>
              <p:spPr>
                <a:xfrm rot="18931187">
                  <a:off x="4583068" y="3768317"/>
                  <a:ext cx="328078" cy="212436"/>
                </a:xfrm>
                <a:custGeom>
                  <a:avLst/>
                  <a:gdLst>
                    <a:gd name="connsiteX0" fmla="*/ 0 w 369455"/>
                    <a:gd name="connsiteY0" fmla="*/ 0 h 267854"/>
                    <a:gd name="connsiteX1" fmla="*/ 83127 w 369455"/>
                    <a:gd name="connsiteY1" fmla="*/ 212436 h 267854"/>
                    <a:gd name="connsiteX2" fmla="*/ 304800 w 369455"/>
                    <a:gd name="connsiteY2" fmla="*/ 101600 h 267854"/>
                    <a:gd name="connsiteX3" fmla="*/ 369455 w 369455"/>
                    <a:gd name="connsiteY3" fmla="*/ 267854 h 267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455" h="267854">
                      <a:moveTo>
                        <a:pt x="0" y="0"/>
                      </a:moveTo>
                      <a:cubicBezTo>
                        <a:pt x="16163" y="97751"/>
                        <a:pt x="32327" y="195503"/>
                        <a:pt x="83127" y="212436"/>
                      </a:cubicBezTo>
                      <a:cubicBezTo>
                        <a:pt x="133927" y="229369"/>
                        <a:pt x="257079" y="92364"/>
                        <a:pt x="304800" y="101600"/>
                      </a:cubicBezTo>
                      <a:cubicBezTo>
                        <a:pt x="352521" y="110836"/>
                        <a:pt x="360988" y="189345"/>
                        <a:pt x="369455" y="267854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94" name="그룹 93">
              <a:extLst>
                <a:ext uri="{FF2B5EF4-FFF2-40B4-BE49-F238E27FC236}">
                  <a16:creationId xmlns:a16="http://schemas.microsoft.com/office/drawing/2014/main" id="{D7C558CD-8CEB-6B56-04FF-B2EB6070B629}"/>
                </a:ext>
              </a:extLst>
            </p:cNvPr>
            <p:cNvGrpSpPr/>
            <p:nvPr/>
          </p:nvGrpSpPr>
          <p:grpSpPr>
            <a:xfrm>
              <a:off x="5174853" y="5156096"/>
              <a:ext cx="893545" cy="1000881"/>
              <a:chOff x="2972129" y="1534070"/>
              <a:chExt cx="2470123" cy="2820309"/>
            </a:xfrm>
          </p:grpSpPr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C63B966F-28E8-DA58-3AA4-4CC3B6E43942}"/>
                  </a:ext>
                </a:extLst>
              </p:cNvPr>
              <p:cNvSpPr/>
              <p:nvPr/>
            </p:nvSpPr>
            <p:spPr>
              <a:xfrm rot="19311943">
                <a:off x="2972129" y="1534070"/>
                <a:ext cx="2470123" cy="2820309"/>
              </a:xfrm>
              <a:custGeom>
                <a:avLst/>
                <a:gdLst>
                  <a:gd name="connsiteX0" fmla="*/ 2241793 w 2470123"/>
                  <a:gd name="connsiteY0" fmla="*/ 127757 h 2820309"/>
                  <a:gd name="connsiteX1" fmla="*/ 2347433 w 2470123"/>
                  <a:gd name="connsiteY1" fmla="*/ 950478 h 2820309"/>
                  <a:gd name="connsiteX2" fmla="*/ 2067124 w 2470123"/>
                  <a:gd name="connsiteY2" fmla="*/ 1144039 h 2820309"/>
                  <a:gd name="connsiteX3" fmla="*/ 1965969 w 2470123"/>
                  <a:gd name="connsiteY3" fmla="*/ 1165350 h 2820309"/>
                  <a:gd name="connsiteX4" fmla="*/ 1965168 w 2470123"/>
                  <a:gd name="connsiteY4" fmla="*/ 1171988 h 2820309"/>
                  <a:gd name="connsiteX5" fmla="*/ 1963338 w 2470123"/>
                  <a:gd name="connsiteY5" fmla="*/ 1175623 h 2820309"/>
                  <a:gd name="connsiteX6" fmla="*/ 1992893 w 2470123"/>
                  <a:gd name="connsiteY6" fmla="*/ 1217210 h 2820309"/>
                  <a:gd name="connsiteX7" fmla="*/ 2019647 w 2470123"/>
                  <a:gd name="connsiteY7" fmla="*/ 1322873 h 2820309"/>
                  <a:gd name="connsiteX8" fmla="*/ 2019647 w 2470123"/>
                  <a:gd name="connsiteY8" fmla="*/ 2044423 h 2820309"/>
                  <a:gd name="connsiteX9" fmla="*/ 1797974 w 2470123"/>
                  <a:gd name="connsiteY9" fmla="*/ 2266096 h 2820309"/>
                  <a:gd name="connsiteX10" fmla="*/ 1576301 w 2470123"/>
                  <a:gd name="connsiteY10" fmla="*/ 2044423 h 2820309"/>
                  <a:gd name="connsiteX11" fmla="*/ 1576301 w 2470123"/>
                  <a:gd name="connsiteY11" fmla="*/ 1685929 h 2820309"/>
                  <a:gd name="connsiteX12" fmla="*/ 1436781 w 2470123"/>
                  <a:gd name="connsiteY12" fmla="*/ 1863646 h 2820309"/>
                  <a:gd name="connsiteX13" fmla="*/ 1439510 w 2470123"/>
                  <a:gd name="connsiteY13" fmla="*/ 1902117 h 2820309"/>
                  <a:gd name="connsiteX14" fmla="*/ 1433703 w 2470123"/>
                  <a:gd name="connsiteY14" fmla="*/ 1946641 h 2820309"/>
                  <a:gd name="connsiteX15" fmla="*/ 1269083 w 2470123"/>
                  <a:gd name="connsiteY15" fmla="*/ 2649161 h 2820309"/>
                  <a:gd name="connsiteX16" fmla="*/ 1002682 w 2470123"/>
                  <a:gd name="connsiteY16" fmla="*/ 2814414 h 2820309"/>
                  <a:gd name="connsiteX17" fmla="*/ 837429 w 2470123"/>
                  <a:gd name="connsiteY17" fmla="*/ 2548013 h 2820309"/>
                  <a:gd name="connsiteX18" fmla="*/ 986748 w 2470123"/>
                  <a:gd name="connsiteY18" fmla="*/ 1910792 h 2820309"/>
                  <a:gd name="connsiteX19" fmla="*/ 857415 w 2470123"/>
                  <a:gd name="connsiteY19" fmla="*/ 1809257 h 2820309"/>
                  <a:gd name="connsiteX20" fmla="*/ 354583 w 2470123"/>
                  <a:gd name="connsiteY20" fmla="*/ 2185912 h 2820309"/>
                  <a:gd name="connsiteX21" fmla="*/ 44268 w 2470123"/>
                  <a:gd name="connsiteY21" fmla="*/ 2141393 h 2820309"/>
                  <a:gd name="connsiteX22" fmla="*/ 88787 w 2470123"/>
                  <a:gd name="connsiteY22" fmla="*/ 1831077 h 2820309"/>
                  <a:gd name="connsiteX23" fmla="*/ 666285 w 2470123"/>
                  <a:gd name="connsiteY23" fmla="*/ 1398491 h 2820309"/>
                  <a:gd name="connsiteX24" fmla="*/ 704481 w 2470123"/>
                  <a:gd name="connsiteY24" fmla="*/ 1375469 h 2820309"/>
                  <a:gd name="connsiteX25" fmla="*/ 867484 w 2470123"/>
                  <a:gd name="connsiteY25" fmla="*/ 1167839 h 2820309"/>
                  <a:gd name="connsiteX26" fmla="*/ 563987 w 2470123"/>
                  <a:gd name="connsiteY26" fmla="*/ 1287263 h 2820309"/>
                  <a:gd name="connsiteX27" fmla="*/ 276540 w 2470123"/>
                  <a:gd name="connsiteY27" fmla="*/ 1162155 h 2820309"/>
                  <a:gd name="connsiteX28" fmla="*/ 401649 w 2470123"/>
                  <a:gd name="connsiteY28" fmla="*/ 874708 h 2820309"/>
                  <a:gd name="connsiteX29" fmla="*/ 1073088 w 2470123"/>
                  <a:gd name="connsiteY29" fmla="*/ 610501 h 2820309"/>
                  <a:gd name="connsiteX30" fmla="*/ 1279923 w 2470123"/>
                  <a:gd name="connsiteY30" fmla="*/ 634140 h 2820309"/>
                  <a:gd name="connsiteX31" fmla="*/ 1291955 w 2470123"/>
                  <a:gd name="connsiteY31" fmla="*/ 645300 h 2820309"/>
                  <a:gd name="connsiteX32" fmla="*/ 1293071 w 2470123"/>
                  <a:gd name="connsiteY32" fmla="*/ 644347 h 2820309"/>
                  <a:gd name="connsiteX33" fmla="*/ 1299328 w 2470123"/>
                  <a:gd name="connsiteY33" fmla="*/ 641993 h 2820309"/>
                  <a:gd name="connsiteX34" fmla="*/ 1296019 w 2470123"/>
                  <a:gd name="connsiteY34" fmla="*/ 538670 h 2820309"/>
                  <a:gd name="connsiteX35" fmla="*/ 1417511 w 2470123"/>
                  <a:gd name="connsiteY35" fmla="*/ 220427 h 2820309"/>
                  <a:gd name="connsiteX36" fmla="*/ 2241793 w 2470123"/>
                  <a:gd name="connsiteY36" fmla="*/ 127757 h 2820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470123" h="2820309">
                    <a:moveTo>
                      <a:pt x="2241793" y="127757"/>
                    </a:moveTo>
                    <a:cubicBezTo>
                      <a:pt x="2498584" y="329355"/>
                      <a:pt x="2545881" y="697699"/>
                      <a:pt x="2347433" y="950478"/>
                    </a:cubicBezTo>
                    <a:cubicBezTo>
                      <a:pt x="2273015" y="1045270"/>
                      <a:pt x="2174607" y="1110349"/>
                      <a:pt x="2067124" y="1144039"/>
                    </a:cubicBezTo>
                    <a:lnTo>
                      <a:pt x="1965969" y="1165350"/>
                    </a:lnTo>
                    <a:lnTo>
                      <a:pt x="1965168" y="1171988"/>
                    </a:lnTo>
                    <a:lnTo>
                      <a:pt x="1963338" y="1175623"/>
                    </a:lnTo>
                    <a:lnTo>
                      <a:pt x="1992893" y="1217210"/>
                    </a:lnTo>
                    <a:cubicBezTo>
                      <a:pt x="2009955" y="1248620"/>
                      <a:pt x="2019647" y="1284615"/>
                      <a:pt x="2019647" y="1322873"/>
                    </a:cubicBezTo>
                    <a:lnTo>
                      <a:pt x="2019647" y="2044423"/>
                    </a:lnTo>
                    <a:cubicBezTo>
                      <a:pt x="2019647" y="2166850"/>
                      <a:pt x="1920401" y="2266096"/>
                      <a:pt x="1797974" y="2266096"/>
                    </a:cubicBezTo>
                    <a:cubicBezTo>
                      <a:pt x="1675547" y="2266096"/>
                      <a:pt x="1576301" y="2166850"/>
                      <a:pt x="1576301" y="2044423"/>
                    </a:cubicBezTo>
                    <a:lnTo>
                      <a:pt x="1576301" y="1685929"/>
                    </a:lnTo>
                    <a:lnTo>
                      <a:pt x="1436781" y="1863646"/>
                    </a:lnTo>
                    <a:lnTo>
                      <a:pt x="1439510" y="1902117"/>
                    </a:lnTo>
                    <a:cubicBezTo>
                      <a:pt x="1439093" y="1916840"/>
                      <a:pt x="1437194" y="1931741"/>
                      <a:pt x="1433703" y="1946641"/>
                    </a:cubicBezTo>
                    <a:lnTo>
                      <a:pt x="1269083" y="2649161"/>
                    </a:lnTo>
                    <a:cubicBezTo>
                      <a:pt x="1241151" y="2768360"/>
                      <a:pt x="1121880" y="2842345"/>
                      <a:pt x="1002682" y="2814414"/>
                    </a:cubicBezTo>
                    <a:cubicBezTo>
                      <a:pt x="883484" y="2786482"/>
                      <a:pt x="809498" y="2667211"/>
                      <a:pt x="837429" y="2548013"/>
                    </a:cubicBezTo>
                    <a:lnTo>
                      <a:pt x="986748" y="1910792"/>
                    </a:lnTo>
                    <a:lnTo>
                      <a:pt x="857415" y="1809257"/>
                    </a:lnTo>
                    <a:lnTo>
                      <a:pt x="354583" y="2185912"/>
                    </a:lnTo>
                    <a:cubicBezTo>
                      <a:pt x="256598" y="2259310"/>
                      <a:pt x="117665" y="2239378"/>
                      <a:pt x="44268" y="2141393"/>
                    </a:cubicBezTo>
                    <a:cubicBezTo>
                      <a:pt x="-29130" y="2043408"/>
                      <a:pt x="-9198" y="1904475"/>
                      <a:pt x="88787" y="1831077"/>
                    </a:cubicBezTo>
                    <a:lnTo>
                      <a:pt x="666285" y="1398491"/>
                    </a:lnTo>
                    <a:lnTo>
                      <a:pt x="704481" y="1375469"/>
                    </a:lnTo>
                    <a:lnTo>
                      <a:pt x="867484" y="1167839"/>
                    </a:lnTo>
                    <a:lnTo>
                      <a:pt x="563987" y="1287263"/>
                    </a:lnTo>
                    <a:cubicBezTo>
                      <a:pt x="450063" y="1332092"/>
                      <a:pt x="321369" y="1276079"/>
                      <a:pt x="276540" y="1162155"/>
                    </a:cubicBezTo>
                    <a:cubicBezTo>
                      <a:pt x="231712" y="1048230"/>
                      <a:pt x="287725" y="919536"/>
                      <a:pt x="401649" y="874708"/>
                    </a:cubicBezTo>
                    <a:lnTo>
                      <a:pt x="1073088" y="610501"/>
                    </a:lnTo>
                    <a:cubicBezTo>
                      <a:pt x="1144290" y="582483"/>
                      <a:pt x="1221262" y="593857"/>
                      <a:pt x="1279923" y="634140"/>
                    </a:cubicBezTo>
                    <a:lnTo>
                      <a:pt x="1291955" y="645300"/>
                    </a:lnTo>
                    <a:lnTo>
                      <a:pt x="1293071" y="644347"/>
                    </a:lnTo>
                    <a:lnTo>
                      <a:pt x="1299328" y="641993"/>
                    </a:lnTo>
                    <a:lnTo>
                      <a:pt x="1296019" y="538670"/>
                    </a:lnTo>
                    <a:cubicBezTo>
                      <a:pt x="1303233" y="426262"/>
                      <a:pt x="1343093" y="315219"/>
                      <a:pt x="1417511" y="220427"/>
                    </a:cubicBezTo>
                    <a:cubicBezTo>
                      <a:pt x="1615959" y="-32352"/>
                      <a:pt x="1985003" y="-73841"/>
                      <a:pt x="2241793" y="12775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6" name="그룹 95">
                <a:extLst>
                  <a:ext uri="{FF2B5EF4-FFF2-40B4-BE49-F238E27FC236}">
                    <a16:creationId xmlns:a16="http://schemas.microsoft.com/office/drawing/2014/main" id="{837096A4-C8CA-16BF-24C0-CE554081A7C6}"/>
                  </a:ext>
                </a:extLst>
              </p:cNvPr>
              <p:cNvGrpSpPr/>
              <p:nvPr/>
            </p:nvGrpSpPr>
            <p:grpSpPr>
              <a:xfrm>
                <a:off x="3288145" y="1690254"/>
                <a:ext cx="1876255" cy="2290499"/>
                <a:chOff x="3288145" y="1690254"/>
                <a:chExt cx="1876255" cy="2290499"/>
              </a:xfrm>
            </p:grpSpPr>
            <p:sp>
              <p:nvSpPr>
                <p:cNvPr id="97" name="타원 96">
                  <a:extLst>
                    <a:ext uri="{FF2B5EF4-FFF2-40B4-BE49-F238E27FC236}">
                      <a16:creationId xmlns:a16="http://schemas.microsoft.com/office/drawing/2014/main" id="{5DFB6A29-E8F7-FEC4-44D3-1F0C41E2EC8C}"/>
                    </a:ext>
                  </a:extLst>
                </p:cNvPr>
                <p:cNvSpPr/>
                <p:nvPr/>
              </p:nvSpPr>
              <p:spPr>
                <a:xfrm>
                  <a:off x="3925453" y="1690254"/>
                  <a:ext cx="203200" cy="2124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8" name="타원 97">
                  <a:extLst>
                    <a:ext uri="{FF2B5EF4-FFF2-40B4-BE49-F238E27FC236}">
                      <a16:creationId xmlns:a16="http://schemas.microsoft.com/office/drawing/2014/main" id="{5A2FC54A-057F-1E10-FB93-0919D5A0B5DD}"/>
                    </a:ext>
                  </a:extLst>
                </p:cNvPr>
                <p:cNvSpPr/>
                <p:nvPr/>
              </p:nvSpPr>
              <p:spPr>
                <a:xfrm>
                  <a:off x="4285671" y="1690254"/>
                  <a:ext cx="203200" cy="2124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9" name="자유형: 도형 98">
                  <a:extLst>
                    <a:ext uri="{FF2B5EF4-FFF2-40B4-BE49-F238E27FC236}">
                      <a16:creationId xmlns:a16="http://schemas.microsoft.com/office/drawing/2014/main" id="{01C834E6-32A5-6E28-EAE0-59B7C8FC632B}"/>
                    </a:ext>
                  </a:extLst>
                </p:cNvPr>
                <p:cNvSpPr/>
                <p:nvPr/>
              </p:nvSpPr>
              <p:spPr>
                <a:xfrm>
                  <a:off x="3971634" y="2105891"/>
                  <a:ext cx="415637" cy="101755"/>
                </a:xfrm>
                <a:custGeom>
                  <a:avLst/>
                  <a:gdLst>
                    <a:gd name="connsiteX0" fmla="*/ 0 w 415637"/>
                    <a:gd name="connsiteY0" fmla="*/ 0 h 101755"/>
                    <a:gd name="connsiteX1" fmla="*/ 240146 w 415637"/>
                    <a:gd name="connsiteY1" fmla="*/ 101600 h 101755"/>
                    <a:gd name="connsiteX2" fmla="*/ 415637 w 415637"/>
                    <a:gd name="connsiteY2" fmla="*/ 18472 h 101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15637" h="101755">
                      <a:moveTo>
                        <a:pt x="0" y="0"/>
                      </a:moveTo>
                      <a:cubicBezTo>
                        <a:pt x="85436" y="49260"/>
                        <a:pt x="170873" y="98521"/>
                        <a:pt x="240146" y="101600"/>
                      </a:cubicBezTo>
                      <a:cubicBezTo>
                        <a:pt x="309419" y="104679"/>
                        <a:pt x="362528" y="61575"/>
                        <a:pt x="415637" y="18472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0" name="타원 99">
                  <a:extLst>
                    <a:ext uri="{FF2B5EF4-FFF2-40B4-BE49-F238E27FC236}">
                      <a16:creationId xmlns:a16="http://schemas.microsoft.com/office/drawing/2014/main" id="{2788E8AC-2CC3-2DF2-F898-4B61EE621867}"/>
                    </a:ext>
                  </a:extLst>
                </p:cNvPr>
                <p:cNvSpPr/>
                <p:nvPr/>
              </p:nvSpPr>
              <p:spPr>
                <a:xfrm>
                  <a:off x="4119416" y="2410847"/>
                  <a:ext cx="203200" cy="2124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1" name="타원 100">
                  <a:extLst>
                    <a:ext uri="{FF2B5EF4-FFF2-40B4-BE49-F238E27FC236}">
                      <a16:creationId xmlns:a16="http://schemas.microsoft.com/office/drawing/2014/main" id="{5FAFF3F9-B2EB-FADA-1A66-68711E2437F7}"/>
                    </a:ext>
                  </a:extLst>
                </p:cNvPr>
                <p:cNvSpPr/>
                <p:nvPr/>
              </p:nvSpPr>
              <p:spPr>
                <a:xfrm>
                  <a:off x="4119416" y="2944224"/>
                  <a:ext cx="203200" cy="21243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2" name="자유형: 도형 101">
                  <a:extLst>
                    <a:ext uri="{FF2B5EF4-FFF2-40B4-BE49-F238E27FC236}">
                      <a16:creationId xmlns:a16="http://schemas.microsoft.com/office/drawing/2014/main" id="{1FD0A4A9-4F57-ED41-4604-36D1E1F95DB0}"/>
                    </a:ext>
                  </a:extLst>
                </p:cNvPr>
                <p:cNvSpPr/>
                <p:nvPr/>
              </p:nvSpPr>
              <p:spPr>
                <a:xfrm>
                  <a:off x="3288145" y="2944224"/>
                  <a:ext cx="341746" cy="279266"/>
                </a:xfrm>
                <a:custGeom>
                  <a:avLst/>
                  <a:gdLst>
                    <a:gd name="connsiteX0" fmla="*/ 0 w 369455"/>
                    <a:gd name="connsiteY0" fmla="*/ 0 h 267854"/>
                    <a:gd name="connsiteX1" fmla="*/ 83127 w 369455"/>
                    <a:gd name="connsiteY1" fmla="*/ 212436 h 267854"/>
                    <a:gd name="connsiteX2" fmla="*/ 304800 w 369455"/>
                    <a:gd name="connsiteY2" fmla="*/ 101600 h 267854"/>
                    <a:gd name="connsiteX3" fmla="*/ 369455 w 369455"/>
                    <a:gd name="connsiteY3" fmla="*/ 267854 h 267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455" h="267854">
                      <a:moveTo>
                        <a:pt x="0" y="0"/>
                      </a:moveTo>
                      <a:cubicBezTo>
                        <a:pt x="16163" y="97751"/>
                        <a:pt x="32327" y="195503"/>
                        <a:pt x="83127" y="212436"/>
                      </a:cubicBezTo>
                      <a:cubicBezTo>
                        <a:pt x="133927" y="229369"/>
                        <a:pt x="257079" y="92364"/>
                        <a:pt x="304800" y="101600"/>
                      </a:cubicBezTo>
                      <a:cubicBezTo>
                        <a:pt x="352521" y="110836"/>
                        <a:pt x="360988" y="189345"/>
                        <a:pt x="369455" y="267854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3" name="자유형: 도형 102">
                  <a:extLst>
                    <a:ext uri="{FF2B5EF4-FFF2-40B4-BE49-F238E27FC236}">
                      <a16:creationId xmlns:a16="http://schemas.microsoft.com/office/drawing/2014/main" id="{26090602-FC7F-2CA8-0E20-9509996A1864}"/>
                    </a:ext>
                  </a:extLst>
                </p:cNvPr>
                <p:cNvSpPr/>
                <p:nvPr/>
              </p:nvSpPr>
              <p:spPr>
                <a:xfrm rot="7513649">
                  <a:off x="4853894" y="2910808"/>
                  <a:ext cx="341746" cy="279266"/>
                </a:xfrm>
                <a:custGeom>
                  <a:avLst/>
                  <a:gdLst>
                    <a:gd name="connsiteX0" fmla="*/ 0 w 369455"/>
                    <a:gd name="connsiteY0" fmla="*/ 0 h 267854"/>
                    <a:gd name="connsiteX1" fmla="*/ 83127 w 369455"/>
                    <a:gd name="connsiteY1" fmla="*/ 212436 h 267854"/>
                    <a:gd name="connsiteX2" fmla="*/ 304800 w 369455"/>
                    <a:gd name="connsiteY2" fmla="*/ 101600 h 267854"/>
                    <a:gd name="connsiteX3" fmla="*/ 369455 w 369455"/>
                    <a:gd name="connsiteY3" fmla="*/ 267854 h 267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455" h="267854">
                      <a:moveTo>
                        <a:pt x="0" y="0"/>
                      </a:moveTo>
                      <a:cubicBezTo>
                        <a:pt x="16163" y="97751"/>
                        <a:pt x="32327" y="195503"/>
                        <a:pt x="83127" y="212436"/>
                      </a:cubicBezTo>
                      <a:cubicBezTo>
                        <a:pt x="133927" y="229369"/>
                        <a:pt x="257079" y="92364"/>
                        <a:pt x="304800" y="101600"/>
                      </a:cubicBezTo>
                      <a:cubicBezTo>
                        <a:pt x="352521" y="110836"/>
                        <a:pt x="360988" y="189345"/>
                        <a:pt x="369455" y="267854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4" name="자유형: 도형 103">
                  <a:extLst>
                    <a:ext uri="{FF2B5EF4-FFF2-40B4-BE49-F238E27FC236}">
                      <a16:creationId xmlns:a16="http://schemas.microsoft.com/office/drawing/2014/main" id="{0C21A5B9-FBE6-8B9B-3C29-AD3D46EB51E0}"/>
                    </a:ext>
                  </a:extLst>
                </p:cNvPr>
                <p:cNvSpPr/>
                <p:nvPr/>
              </p:nvSpPr>
              <p:spPr>
                <a:xfrm>
                  <a:off x="3643556" y="3719729"/>
                  <a:ext cx="328078" cy="212436"/>
                </a:xfrm>
                <a:custGeom>
                  <a:avLst/>
                  <a:gdLst>
                    <a:gd name="connsiteX0" fmla="*/ 0 w 369455"/>
                    <a:gd name="connsiteY0" fmla="*/ 0 h 267854"/>
                    <a:gd name="connsiteX1" fmla="*/ 83127 w 369455"/>
                    <a:gd name="connsiteY1" fmla="*/ 212436 h 267854"/>
                    <a:gd name="connsiteX2" fmla="*/ 304800 w 369455"/>
                    <a:gd name="connsiteY2" fmla="*/ 101600 h 267854"/>
                    <a:gd name="connsiteX3" fmla="*/ 369455 w 369455"/>
                    <a:gd name="connsiteY3" fmla="*/ 267854 h 267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455" h="267854">
                      <a:moveTo>
                        <a:pt x="0" y="0"/>
                      </a:moveTo>
                      <a:cubicBezTo>
                        <a:pt x="16163" y="97751"/>
                        <a:pt x="32327" y="195503"/>
                        <a:pt x="83127" y="212436"/>
                      </a:cubicBezTo>
                      <a:cubicBezTo>
                        <a:pt x="133927" y="229369"/>
                        <a:pt x="257079" y="92364"/>
                        <a:pt x="304800" y="101600"/>
                      </a:cubicBezTo>
                      <a:cubicBezTo>
                        <a:pt x="352521" y="110836"/>
                        <a:pt x="360988" y="189345"/>
                        <a:pt x="369455" y="267854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5" name="자유형: 도형 104">
                  <a:extLst>
                    <a:ext uri="{FF2B5EF4-FFF2-40B4-BE49-F238E27FC236}">
                      <a16:creationId xmlns:a16="http://schemas.microsoft.com/office/drawing/2014/main" id="{185F7E37-4CD4-7506-2D6C-AD482B9D1870}"/>
                    </a:ext>
                  </a:extLst>
                </p:cNvPr>
                <p:cNvSpPr/>
                <p:nvPr/>
              </p:nvSpPr>
              <p:spPr>
                <a:xfrm rot="18931187">
                  <a:off x="4583068" y="3768317"/>
                  <a:ext cx="328078" cy="212436"/>
                </a:xfrm>
                <a:custGeom>
                  <a:avLst/>
                  <a:gdLst>
                    <a:gd name="connsiteX0" fmla="*/ 0 w 369455"/>
                    <a:gd name="connsiteY0" fmla="*/ 0 h 267854"/>
                    <a:gd name="connsiteX1" fmla="*/ 83127 w 369455"/>
                    <a:gd name="connsiteY1" fmla="*/ 212436 h 267854"/>
                    <a:gd name="connsiteX2" fmla="*/ 304800 w 369455"/>
                    <a:gd name="connsiteY2" fmla="*/ 101600 h 267854"/>
                    <a:gd name="connsiteX3" fmla="*/ 369455 w 369455"/>
                    <a:gd name="connsiteY3" fmla="*/ 267854 h 267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9455" h="267854">
                      <a:moveTo>
                        <a:pt x="0" y="0"/>
                      </a:moveTo>
                      <a:cubicBezTo>
                        <a:pt x="16163" y="97751"/>
                        <a:pt x="32327" y="195503"/>
                        <a:pt x="83127" y="212436"/>
                      </a:cubicBezTo>
                      <a:cubicBezTo>
                        <a:pt x="133927" y="229369"/>
                        <a:pt x="257079" y="92364"/>
                        <a:pt x="304800" y="101600"/>
                      </a:cubicBezTo>
                      <a:cubicBezTo>
                        <a:pt x="352521" y="110836"/>
                        <a:pt x="360988" y="189345"/>
                        <a:pt x="369455" y="267854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6873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B39F9965-9804-D7DB-81E9-5027AB31A578}"/>
              </a:ext>
            </a:extLst>
          </p:cNvPr>
          <p:cNvGrpSpPr/>
          <p:nvPr/>
        </p:nvGrpSpPr>
        <p:grpSpPr>
          <a:xfrm>
            <a:off x="1004934" y="1186004"/>
            <a:ext cx="7134131" cy="4037846"/>
            <a:chOff x="1946495" y="1041149"/>
            <a:chExt cx="7134131" cy="4037846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FEBDEF27-D556-D209-394F-BA1FFC8D2530}"/>
                </a:ext>
              </a:extLst>
            </p:cNvPr>
            <p:cNvSpPr/>
            <p:nvPr/>
          </p:nvSpPr>
          <p:spPr>
            <a:xfrm>
              <a:off x="1946495" y="1041149"/>
              <a:ext cx="7134131" cy="40378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9E4C4998-964B-C75C-144C-49267C2A5C14}"/>
                </a:ext>
              </a:extLst>
            </p:cNvPr>
            <p:cNvSpPr/>
            <p:nvPr/>
          </p:nvSpPr>
          <p:spPr>
            <a:xfrm>
              <a:off x="1946495" y="2598345"/>
              <a:ext cx="7134131" cy="56131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56D1161-CA89-6939-D29E-AD128919AB3F}"/>
                </a:ext>
              </a:extLst>
            </p:cNvPr>
            <p:cNvSpPr/>
            <p:nvPr/>
          </p:nvSpPr>
          <p:spPr>
            <a:xfrm>
              <a:off x="2688879" y="1493822"/>
              <a:ext cx="5585988" cy="29514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66C301E-65B6-590D-B58B-BC3E19315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91406" l="9961" r="89844">
                          <a14:foregroundMark x1="54102" y1="42383" x2="54102" y2="42383"/>
                          <a14:foregroundMark x1="62305" y1="11523" x2="36523" y2="13281"/>
                          <a14:foregroundMark x1="36523" y1="13281" x2="32227" y2="16602"/>
                          <a14:foregroundMark x1="73438" y1="91406" x2="73438" y2="91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8137">
              <a:off x="2891072" y="1576812"/>
              <a:ext cx="938543" cy="938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B59685D1-4DFD-9D5F-C7ED-7ED70076C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649">
              <a:off x="6557083" y="1398007"/>
              <a:ext cx="1779760" cy="1779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9809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</TotalTime>
  <Words>28</Words>
  <Application>Microsoft Office PowerPoint</Application>
  <PresentationFormat>와이드스크린</PresentationFormat>
  <Paragraphs>26</Paragraphs>
  <Slides>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배성우</dc:creator>
  <cp:lastModifiedBy>배성우</cp:lastModifiedBy>
  <cp:revision>11</cp:revision>
  <dcterms:created xsi:type="dcterms:W3CDTF">2024-05-20T09:39:19Z</dcterms:created>
  <dcterms:modified xsi:type="dcterms:W3CDTF">2025-06-30T08:40:13Z</dcterms:modified>
</cp:coreProperties>
</file>