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2" r:id="rId63"/>
    <p:sldId id="323" r:id="rId64"/>
    <p:sldId id="324" r:id="rId65"/>
    <p:sldId id="326" r:id="rId66"/>
    <p:sldId id="321" r:id="rId67"/>
    <p:sldId id="320" r:id="rId68"/>
    <p:sldId id="325" r:id="rId69"/>
    <p:sldId id="327" r:id="rId70"/>
    <p:sldId id="328" r:id="rId71"/>
    <p:sldId id="329" r:id="rId72"/>
    <p:sldId id="331" r:id="rId73"/>
    <p:sldId id="332" r:id="rId74"/>
    <p:sldId id="333" r:id="rId75"/>
    <p:sldId id="338" r:id="rId76"/>
    <p:sldId id="339" r:id="rId77"/>
    <p:sldId id="344" r:id="rId78"/>
    <p:sldId id="340" r:id="rId79"/>
    <p:sldId id="341" r:id="rId80"/>
    <p:sldId id="342" r:id="rId81"/>
    <p:sldId id="343" r:id="rId82"/>
  </p:sldIdLst>
  <p:sldSz cx="12192000" cy="6858000"/>
  <p:notesSz cx="9872663" cy="67421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FF00"/>
    <a:srgbClr val="CC6600"/>
    <a:srgbClr val="FF00FF"/>
    <a:srgbClr val="FFCC66"/>
    <a:srgbClr val="CC9900"/>
    <a:srgbClr val="FFFFFF"/>
    <a:srgbClr val="FF0000"/>
    <a:srgbClr val="D60093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79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CC35D-5CC0-4E4A-BBF4-3D38814C1AFE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43363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7267" y="3244642"/>
            <a:ext cx="7898130" cy="26547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03838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92225" y="6403838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31837-61CE-4683-8691-D10C16744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24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1837-61CE-4683-8691-D10C16744E7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94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1837-61CE-4683-8691-D10C16744E70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69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1837-61CE-4683-8691-D10C16744E70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56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1837-61CE-4683-8691-D10C16744E70}" type="slidenum">
              <a:rPr lang="ko-KR" altLang="en-US" smtClean="0"/>
              <a:t>79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33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E8943C-A8E1-10A6-7272-DACFB8CEC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D798984-A75A-DB36-EFC1-A18735F21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BAF2B8-FD3F-04E8-27EE-03B0DCB7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DE6847-097B-D8D1-9806-878848CB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23B9B1-7331-AD2A-2922-76DA53DE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98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2A472-9D86-D900-0094-5CA940AC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89A558A-5E9B-7151-E675-32DAB79A9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E30D96-F009-FF77-8DC9-4E1E00A2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0293C9-17C2-B8C9-38C2-668F3AB5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3C86DA-FDB6-68AD-4376-A16A7F97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18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0564F58-63C3-1006-F824-BEB58E943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A6635AC-3134-4CEE-560A-330A8D934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58AABF-DD31-1EB6-E2A1-C95CC593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674DCA-1C35-B855-AE03-6F5D8371B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ACC13E-027B-28E1-7D9A-197DF43E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55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4BDBA9-ADE7-8EF3-4865-A3347E3B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F6ECDE-D730-8228-E118-4DEF44C5D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BB4BAD-0B65-0C92-1C20-82DFD51C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CC94C3-65E0-42F9-4B52-3A1CEB8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E814DA-1F80-1BD6-AC2F-158BA2E0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03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371A04-65AA-8D1A-2843-34F38E21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D85CF2-CD8D-B94C-5E1E-51EF4B950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16735F-E8FC-242F-6165-D158937F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E88775-9135-BBA3-188F-D8FDAC17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009B90-FEB1-33ED-AC21-2C8950DA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03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3A3C1B-219C-FB13-2743-EFE8BFC3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4F5818-0B3B-9A17-4390-F233561EF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7E96A4B-74F2-79CA-19DE-D6C86D906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CDC72B-559E-A17A-979B-76BC2CBC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8DA31EF-09BB-44B9-2ED3-40E4542B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7A4E24-DDA2-873F-EFAC-30BB86D1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88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7A3648-187E-2C13-3D5E-52A255F3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A6D625-4CE3-80F0-4386-C9B77BCD1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AE0A0A5-DBDE-D3CB-732A-23F67462D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821C288-5C3A-14E5-B85C-E0FB42078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8970743-5F66-1539-1ACD-5A4DCAAC8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24220C-2879-E381-7E4A-429ADBFC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EBC3313-3B78-BAC0-33D7-7369CFB5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8555F92-A117-6A72-217D-6FBBFE12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670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0012DD-EEF3-6E77-36C7-86525B7E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FD7C3E2-69B9-92BA-3B2E-53F5357C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38F051C-0A87-6928-7F6F-E2DD696F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E30E010-0AA6-549A-1141-004F9696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97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9D76A62-14F8-1316-9E3C-5236CDDE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96EE53F-FE53-0536-173F-2018A0A3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102A87-E729-0939-5F78-E94CB8C7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C07ECA-ECF6-4BC0-25B9-126DC5A9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D6DD33-FA52-5556-018E-5159C7F9A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5313519-3719-1634-C33F-51F8DF0CF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DC522D-B883-F74A-858B-FF9D0646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B7931E4-C1CA-8B40-1EBE-2E9CFDE6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CF29B5-11A7-3CAF-2FDE-64331040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50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E55B09-7B03-10DA-0B02-520137083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B0684FC-7B50-0978-F753-33F3B54F0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113F2BF-B9D0-CA62-DD08-5375109F2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1CECE93-226C-1017-449A-CBF1102E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6D4-4679-4627-AD53-6F3530B723D8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58EC495-20FD-DFAA-40BC-7BC1D340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8430525-6E51-20F9-7F1A-4E00FA50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857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05A4CD1-1D9B-A7EA-E093-77E407CC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EA4BDF-2C32-BB51-A15F-AD18C6480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7C7B07-54C8-23A8-3F19-503CBE2DE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166D4-4679-4627-AD53-6F3530B723D8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F65F7C-D091-0954-1CAA-DB0CFC4DC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E05006-782D-1ECB-13DA-4352FB0E2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B89B-0350-4391-8504-B08C808FE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31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76819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pixabay.com/ko/%EC%88%98-%EC%A4%91-%EB%B0%94%EB%8B%A4-%EB%B0%94%EB%8B%A4-%ED%94%8C%EB%9E%91%ED%81%AC%ED%86%A4-%EB%B8%94%EB%A3%A8-%EB%AC%BC-%EC%9E%A0%EC%88%98%EB%B6%80-%EB%B9%94-%ED%96%87%EB%B9%9B-2615376/" TargetMode="External"/><Relationship Id="rId7" Type="http://schemas.microsoft.com/office/2007/relationships/hdphoto" Target="../media/hdphoto4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badaro2001.blogspot.com/2014/12/blog-post_11.html" TargetMode="External"/><Relationship Id="rId7" Type="http://schemas.microsoft.com/office/2007/relationships/hdphoto" Target="../media/hdphoto8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microsoft.com/office/2007/relationships/hdphoto" Target="../media/hdphoto9.wdp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8.png"/><Relationship Id="rId4" Type="http://schemas.microsoft.com/office/2007/relationships/hdphoto" Target="../media/hdphoto10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cstudy.net/1935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ko/%EC%95%84%ED%82%A4%ED%85%8D%EC%B2%98/%EB%8F%84%EC%8B%9C-%EC%8B%9C%EB%82%B4/%EB%8F%84%EC%8B%9C-%EA%B1%B4%EC%B6%95-%EA%B1%B4%EB%AC%BC-%ED%98%84%EB%8C%80-%ED%91%B8%EB%A5%B8-%ED%95%98%EB%8A%98-%EA%B5%AC%EB%A6%84-%EB%8F%84%EC%8B%9C-%ED%92%8D%EA%B2%BD-%EC%8B%9C%EB%82%B4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33425" TargetMode="External"/><Relationship Id="rId7" Type="http://schemas.microsoft.com/office/2007/relationships/hdphoto" Target="../media/hdphoto13.wdp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slide" Target="slide56.xml"/><Relationship Id="rId26" Type="http://schemas.openxmlformats.org/officeDocument/2006/relationships/image" Target="../media/image55.png"/><Relationship Id="rId21" Type="http://schemas.openxmlformats.org/officeDocument/2006/relationships/slide" Target="slide55.xml"/><Relationship Id="rId34" Type="http://schemas.openxmlformats.org/officeDocument/2006/relationships/image" Target="../media/image57.png"/><Relationship Id="rId7" Type="http://schemas.openxmlformats.org/officeDocument/2006/relationships/image" Target="../media/image48.png"/><Relationship Id="rId12" Type="http://schemas.openxmlformats.org/officeDocument/2006/relationships/slide" Target="slide59.xml"/><Relationship Id="rId17" Type="http://schemas.openxmlformats.org/officeDocument/2006/relationships/image" Target="../media/image52.png"/><Relationship Id="rId25" Type="http://schemas.openxmlformats.org/officeDocument/2006/relationships/image" Target="../media/image54.png"/><Relationship Id="rId33" Type="http://schemas.openxmlformats.org/officeDocument/2006/relationships/slide" Target="slide49.xml"/><Relationship Id="rId2" Type="http://schemas.openxmlformats.org/officeDocument/2006/relationships/image" Target="../media/image47.png"/><Relationship Id="rId16" Type="http://schemas.openxmlformats.org/officeDocument/2006/relationships/image" Target="../media/image51.png"/><Relationship Id="rId20" Type="http://schemas.openxmlformats.org/officeDocument/2006/relationships/image" Target="../media/image53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2.xml"/><Relationship Id="rId11" Type="http://schemas.openxmlformats.org/officeDocument/2006/relationships/image" Target="../media/image50.png"/><Relationship Id="rId24" Type="http://schemas.openxmlformats.org/officeDocument/2006/relationships/slide" Target="slide53.xml"/><Relationship Id="rId32" Type="http://schemas.openxmlformats.org/officeDocument/2006/relationships/image" Target="../media/image57.png"/><Relationship Id="rId37" Type="http://schemas.openxmlformats.org/officeDocument/2006/relationships/image" Target="../media/image58.png"/><Relationship Id="rId5" Type="http://schemas.openxmlformats.org/officeDocument/2006/relationships/image" Target="../media/image48.png"/><Relationship Id="rId15" Type="http://schemas.openxmlformats.org/officeDocument/2006/relationships/slide" Target="slide57.xml"/><Relationship Id="rId23" Type="http://schemas.openxmlformats.org/officeDocument/2006/relationships/image" Target="../media/image54.png"/><Relationship Id="rId28" Type="http://schemas.openxmlformats.org/officeDocument/2006/relationships/image" Target="../media/image55.png"/><Relationship Id="rId36" Type="http://schemas.openxmlformats.org/officeDocument/2006/relationships/slide" Target="slide29.xml"/><Relationship Id="rId10" Type="http://schemas.openxmlformats.org/officeDocument/2006/relationships/image" Target="../media/image49.png"/><Relationship Id="rId19" Type="http://schemas.openxmlformats.org/officeDocument/2006/relationships/image" Target="../media/image52.png"/><Relationship Id="rId31" Type="http://schemas.openxmlformats.org/officeDocument/2006/relationships/image" Target="../media/image56.png"/><Relationship Id="rId4" Type="http://schemas.openxmlformats.org/officeDocument/2006/relationships/image" Target="../media/image47.png"/><Relationship Id="rId9" Type="http://schemas.openxmlformats.org/officeDocument/2006/relationships/slide" Target="slide69.xml"/><Relationship Id="rId14" Type="http://schemas.openxmlformats.org/officeDocument/2006/relationships/image" Target="../media/image51.png"/><Relationship Id="rId22" Type="http://schemas.openxmlformats.org/officeDocument/2006/relationships/image" Target="../media/image53.png"/><Relationship Id="rId27" Type="http://schemas.openxmlformats.org/officeDocument/2006/relationships/slide" Target="slide52.xml"/><Relationship Id="rId30" Type="http://schemas.openxmlformats.org/officeDocument/2006/relationships/slide" Target="slide51.xml"/><Relationship Id="rId35" Type="http://schemas.openxmlformats.org/officeDocument/2006/relationships/image" Target="../media/image58.png"/><Relationship Id="rId8" Type="http://schemas.openxmlformats.org/officeDocument/2006/relationships/image" Target="../media/image49.png"/><Relationship Id="rId3" Type="http://schemas.openxmlformats.org/officeDocument/2006/relationships/slide" Target="slide7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209B6F64-6846-EC77-B417-9303C72F4D99}"/>
              </a:ext>
            </a:extLst>
          </p:cNvPr>
          <p:cNvGrpSpPr/>
          <p:nvPr/>
        </p:nvGrpSpPr>
        <p:grpSpPr>
          <a:xfrm flipH="1">
            <a:off x="2024389" y="2663784"/>
            <a:ext cx="2286752" cy="1245686"/>
            <a:chOff x="4934140" y="2978590"/>
            <a:chExt cx="2125055" cy="1249379"/>
          </a:xfrm>
        </p:grpSpPr>
        <p:sp>
          <p:nvSpPr>
            <p:cNvPr id="14" name="이등변 삼각형 13">
              <a:extLst>
                <a:ext uri="{FF2B5EF4-FFF2-40B4-BE49-F238E27FC236}">
                  <a16:creationId xmlns:a16="http://schemas.microsoft.com/office/drawing/2014/main" id="{2B687863-B80E-9296-E56E-56C8B1926069}"/>
                </a:ext>
              </a:extLst>
            </p:cNvPr>
            <p:cNvSpPr/>
            <p:nvPr/>
          </p:nvSpPr>
          <p:spPr>
            <a:xfrm rot="4705320">
              <a:off x="6657448" y="3003388"/>
              <a:ext cx="208230" cy="595265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CBF88E19-1B85-882F-9238-947355D54836}"/>
                </a:ext>
              </a:extLst>
            </p:cNvPr>
            <p:cNvSpPr/>
            <p:nvPr/>
          </p:nvSpPr>
          <p:spPr>
            <a:xfrm>
              <a:off x="6195592" y="3666653"/>
              <a:ext cx="289707" cy="5613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4D12D0C8-362E-BB9C-8286-0E3531638CC8}"/>
                </a:ext>
              </a:extLst>
            </p:cNvPr>
            <p:cNvSpPr/>
            <p:nvPr/>
          </p:nvSpPr>
          <p:spPr>
            <a:xfrm>
              <a:off x="5633525" y="3666654"/>
              <a:ext cx="289707" cy="5613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순서도: 지연 16">
              <a:extLst>
                <a:ext uri="{FF2B5EF4-FFF2-40B4-BE49-F238E27FC236}">
                  <a16:creationId xmlns:a16="http://schemas.microsoft.com/office/drawing/2014/main" id="{634CA4B0-F570-1308-EDA6-69F05599B33D}"/>
                </a:ext>
              </a:extLst>
            </p:cNvPr>
            <p:cNvSpPr/>
            <p:nvPr/>
          </p:nvSpPr>
          <p:spPr>
            <a:xfrm rot="16200000">
              <a:off x="5739148" y="2877770"/>
              <a:ext cx="742384" cy="1131683"/>
            </a:xfrm>
            <a:prstGeom prst="flowChartDelay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9C3724AA-4D7A-698D-C735-D0326A4D39CD}"/>
                </a:ext>
              </a:extLst>
            </p:cNvPr>
            <p:cNvSpPr/>
            <p:nvPr/>
          </p:nvSpPr>
          <p:spPr>
            <a:xfrm>
              <a:off x="4934140" y="2978590"/>
              <a:ext cx="724277" cy="68806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01C2696E-33A7-5348-4134-38F260F4F533}"/>
                </a:ext>
              </a:extLst>
            </p:cNvPr>
            <p:cNvSpPr/>
            <p:nvPr/>
          </p:nvSpPr>
          <p:spPr>
            <a:xfrm>
              <a:off x="5004311" y="3132500"/>
              <a:ext cx="194643" cy="19012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DEFB11A4-4502-28CC-0B88-8F5842F7E161}"/>
                </a:ext>
              </a:extLst>
            </p:cNvPr>
            <p:cNvSpPr/>
            <p:nvPr/>
          </p:nvSpPr>
          <p:spPr>
            <a:xfrm>
              <a:off x="5296278" y="3132500"/>
              <a:ext cx="194643" cy="19012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 descr="섬 PNG, 일러스트, PSD 및 클립 아트에 대한 무료 다운로드 | Pngtree">
            <a:extLst>
              <a:ext uri="{FF2B5EF4-FFF2-40B4-BE49-F238E27FC236}">
                <a16:creationId xmlns:a16="http://schemas.microsoft.com/office/drawing/2014/main" id="{5D131721-4B42-3FF8-DB2B-D2586516A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29" y="1492275"/>
            <a:ext cx="3313794" cy="331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9B6A606B-8AEE-3EB3-E1D1-4740499F3C75}"/>
              </a:ext>
            </a:extLst>
          </p:cNvPr>
          <p:cNvGrpSpPr/>
          <p:nvPr/>
        </p:nvGrpSpPr>
        <p:grpSpPr>
          <a:xfrm>
            <a:off x="4952800" y="2179621"/>
            <a:ext cx="2125055" cy="1249379"/>
            <a:chOff x="4934140" y="2978590"/>
            <a:chExt cx="2125055" cy="1249379"/>
          </a:xfrm>
        </p:grpSpPr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BA26C84C-75E8-5E86-322D-E3EE0FAC1F98}"/>
                </a:ext>
              </a:extLst>
            </p:cNvPr>
            <p:cNvSpPr/>
            <p:nvPr/>
          </p:nvSpPr>
          <p:spPr>
            <a:xfrm rot="4705320">
              <a:off x="6657448" y="3003388"/>
              <a:ext cx="208230" cy="595265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BFE64D4D-4E6C-BF5F-1B49-4A7552733144}"/>
                </a:ext>
              </a:extLst>
            </p:cNvPr>
            <p:cNvSpPr/>
            <p:nvPr/>
          </p:nvSpPr>
          <p:spPr>
            <a:xfrm>
              <a:off x="6195592" y="3666653"/>
              <a:ext cx="289707" cy="5613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BFB0EA6A-B759-B5C1-04B1-522B60DA9844}"/>
                </a:ext>
              </a:extLst>
            </p:cNvPr>
            <p:cNvSpPr/>
            <p:nvPr/>
          </p:nvSpPr>
          <p:spPr>
            <a:xfrm>
              <a:off x="5633525" y="3666654"/>
              <a:ext cx="289707" cy="5613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D306F26D-43FB-2ED8-7593-B2A2187DD2A4}"/>
                </a:ext>
              </a:extLst>
            </p:cNvPr>
            <p:cNvSpPr/>
            <p:nvPr/>
          </p:nvSpPr>
          <p:spPr>
            <a:xfrm>
              <a:off x="4934140" y="2978590"/>
              <a:ext cx="724277" cy="68806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A8F441E5-4CF2-8774-63F5-9979E21F3137}"/>
                </a:ext>
              </a:extLst>
            </p:cNvPr>
            <p:cNvSpPr/>
            <p:nvPr/>
          </p:nvSpPr>
          <p:spPr>
            <a:xfrm>
              <a:off x="5004311" y="3132500"/>
              <a:ext cx="194643" cy="19012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29A997A8-511E-23D6-DFD5-A90A794A924E}"/>
                </a:ext>
              </a:extLst>
            </p:cNvPr>
            <p:cNvSpPr/>
            <p:nvPr/>
          </p:nvSpPr>
          <p:spPr>
            <a:xfrm>
              <a:off x="5296278" y="3132500"/>
              <a:ext cx="194643" cy="19012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순서도: 지연 3">
              <a:extLst>
                <a:ext uri="{FF2B5EF4-FFF2-40B4-BE49-F238E27FC236}">
                  <a16:creationId xmlns:a16="http://schemas.microsoft.com/office/drawing/2014/main" id="{D8E51489-62BC-23AC-78C4-A86D8409BC4B}"/>
                </a:ext>
              </a:extLst>
            </p:cNvPr>
            <p:cNvSpPr/>
            <p:nvPr/>
          </p:nvSpPr>
          <p:spPr>
            <a:xfrm rot="16200000">
              <a:off x="5739148" y="2877770"/>
              <a:ext cx="742384" cy="1131683"/>
            </a:xfrm>
            <a:prstGeom prst="flowChartDelay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말풍선: 타원형 21">
            <a:extLst>
              <a:ext uri="{FF2B5EF4-FFF2-40B4-BE49-F238E27FC236}">
                <a16:creationId xmlns:a16="http://schemas.microsoft.com/office/drawing/2014/main" id="{2ACFD17C-27B6-C65B-09DC-01E68B805FA7}"/>
              </a:ext>
            </a:extLst>
          </p:cNvPr>
          <p:cNvSpPr/>
          <p:nvPr/>
        </p:nvSpPr>
        <p:spPr>
          <a:xfrm>
            <a:off x="5232903" y="1032095"/>
            <a:ext cx="1206874" cy="84828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안녕</a:t>
            </a:r>
          </a:p>
        </p:txBody>
      </p:sp>
      <p:sp>
        <p:nvSpPr>
          <p:cNvPr id="23" name="말풍선: 타원형 22">
            <a:extLst>
              <a:ext uri="{FF2B5EF4-FFF2-40B4-BE49-F238E27FC236}">
                <a16:creationId xmlns:a16="http://schemas.microsoft.com/office/drawing/2014/main" id="{AB0A7CB3-1E07-EE41-51C4-311185B7D31F}"/>
              </a:ext>
            </a:extLst>
          </p:cNvPr>
          <p:cNvSpPr/>
          <p:nvPr/>
        </p:nvSpPr>
        <p:spPr>
          <a:xfrm>
            <a:off x="2650719" y="1694231"/>
            <a:ext cx="1206874" cy="84828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안녕</a:t>
            </a:r>
          </a:p>
        </p:txBody>
      </p:sp>
    </p:spTree>
    <p:extLst>
      <p:ext uri="{BB962C8B-B14F-4D97-AF65-F5344CB8AC3E}">
        <p14:creationId xmlns:p14="http://schemas.microsoft.com/office/powerpoint/2010/main" val="363254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"/>
    </mc:Choice>
    <mc:Fallback xmlns="">
      <p:transition spd="slow" advTm="6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A59D5A40-DA3D-F120-4327-3719D7536F8F}"/>
              </a:ext>
            </a:extLst>
          </p:cNvPr>
          <p:cNvCxnSpPr>
            <a:cxnSpLocks/>
          </p:cNvCxnSpPr>
          <p:nvPr/>
        </p:nvCxnSpPr>
        <p:spPr>
          <a:xfrm>
            <a:off x="-9066" y="3032911"/>
            <a:ext cx="8736594" cy="1720158"/>
          </a:xfrm>
          <a:prstGeom prst="bentConnector3">
            <a:avLst>
              <a:gd name="adj1" fmla="val 40881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4DC82B81-92BA-F2BD-C052-C9B84639E900}"/>
              </a:ext>
            </a:extLst>
          </p:cNvPr>
          <p:cNvCxnSpPr>
            <a:cxnSpLocks/>
          </p:cNvCxnSpPr>
          <p:nvPr/>
        </p:nvCxnSpPr>
        <p:spPr>
          <a:xfrm>
            <a:off x="0" y="2077770"/>
            <a:ext cx="8582685" cy="1747320"/>
          </a:xfrm>
          <a:prstGeom prst="bentConnector3">
            <a:avLst>
              <a:gd name="adj1" fmla="val 52532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DA860EB4-7521-B7DF-297E-52061800C55A}"/>
              </a:ext>
            </a:extLst>
          </p:cNvPr>
          <p:cNvCxnSpPr/>
          <p:nvPr/>
        </p:nvCxnSpPr>
        <p:spPr>
          <a:xfrm>
            <a:off x="5315898" y="3084970"/>
            <a:ext cx="3310550" cy="731067"/>
          </a:xfrm>
          <a:prstGeom prst="bentConnector3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D2E44383-63F6-774F-2B1C-3A60E8C780C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57592" y="1951024"/>
            <a:ext cx="1692996" cy="579419"/>
          </a:xfrm>
          <a:prstGeom prst="bentConnector3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838E765A-A048-6C9D-4336-FAAA86F02866}"/>
              </a:ext>
            </a:extLst>
          </p:cNvPr>
          <p:cNvCxnSpPr/>
          <p:nvPr/>
        </p:nvCxnSpPr>
        <p:spPr>
          <a:xfrm rot="10800000">
            <a:off x="0" y="769545"/>
            <a:ext cx="5893800" cy="624690"/>
          </a:xfrm>
          <a:prstGeom prst="bentConnector3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BCD994AF-B5D8-C305-3BF3-C90F921B108E}"/>
              </a:ext>
            </a:extLst>
          </p:cNvPr>
          <p:cNvCxnSpPr>
            <a:cxnSpLocks/>
          </p:cNvCxnSpPr>
          <p:nvPr/>
        </p:nvCxnSpPr>
        <p:spPr>
          <a:xfrm flipV="1">
            <a:off x="8608341" y="2734147"/>
            <a:ext cx="3574619" cy="1081889"/>
          </a:xfrm>
          <a:prstGeom prst="bentConnector3">
            <a:avLst>
              <a:gd name="adj1" fmla="val 23153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16F392D8-D335-831D-D999-B2A4410B456F}"/>
              </a:ext>
            </a:extLst>
          </p:cNvPr>
          <p:cNvCxnSpPr>
            <a:cxnSpLocks/>
          </p:cNvCxnSpPr>
          <p:nvPr/>
        </p:nvCxnSpPr>
        <p:spPr>
          <a:xfrm flipV="1">
            <a:off x="8716991" y="3598749"/>
            <a:ext cx="3455432" cy="1158843"/>
          </a:xfrm>
          <a:prstGeom prst="bentConnector3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08D8331B-921D-CAA2-B957-896B5DD8A1BB}"/>
              </a:ext>
            </a:extLst>
          </p:cNvPr>
          <p:cNvGrpSpPr/>
          <p:nvPr/>
        </p:nvGrpSpPr>
        <p:grpSpPr>
          <a:xfrm>
            <a:off x="148525" y="2179622"/>
            <a:ext cx="733331" cy="751438"/>
            <a:chOff x="990497" y="5200896"/>
            <a:chExt cx="733331" cy="751438"/>
          </a:xfrm>
        </p:grpSpPr>
        <p:sp>
          <p:nvSpPr>
            <p:cNvPr id="4" name="부분 원형 3">
              <a:extLst>
                <a:ext uri="{FF2B5EF4-FFF2-40B4-BE49-F238E27FC236}">
                  <a16:creationId xmlns:a16="http://schemas.microsoft.com/office/drawing/2014/main" id="{C73A5838-2DC5-587D-9917-668E04087EB6}"/>
                </a:ext>
              </a:extLst>
            </p:cNvPr>
            <p:cNvSpPr/>
            <p:nvPr/>
          </p:nvSpPr>
          <p:spPr>
            <a:xfrm rot="2837218">
              <a:off x="981444" y="5209949"/>
              <a:ext cx="751438" cy="733331"/>
            </a:xfrm>
            <a:prstGeom prst="pie">
              <a:avLst>
                <a:gd name="adj1" fmla="val 19937350"/>
                <a:gd name="adj2" fmla="val 1620000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9EB2CBAB-395F-AD9C-BC3E-F01C39AD57CE}"/>
                </a:ext>
              </a:extLst>
            </p:cNvPr>
            <p:cNvSpPr/>
            <p:nvPr/>
          </p:nvSpPr>
          <p:spPr>
            <a:xfrm>
              <a:off x="1271155" y="5273642"/>
              <a:ext cx="172015" cy="19012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04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4"/>
    </mc:Choice>
    <mc:Fallback xmlns="">
      <p:transition spd="slow" advTm="2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232 L -0.0125 0.00232 C -0.00495 0.00371 0.00286 0.0044 0.01041 0.00649 C 0.01419 0.00741 0.01784 0.00996 0.02161 0.01158 C 0.02409 0.01274 0.02656 0.01343 0.02903 0.01436 C 0.03932 0.01806 0.03203 0.01574 0.0401 0.01829 C 0.04388 0.01783 0.04765 0.0176 0.0513 0.0169 C 0.05703 0.01574 0.06354 0.0132 0.06914 0.01042 C 0.07135 0.00926 0.07357 0.00764 0.07578 0.00649 L 0.08242 0.00232 C 0.08398 0.00162 0.08541 0.00047 0.08698 -0.00023 C 0.09414 -0.00347 0.09088 -0.00208 0.09661 -0.00416 C 0.10612 -0.00115 0.1039 -0.00208 0.11367 0.00232 C 0.11536 0.00324 0.11719 0.00394 0.11888 0.0051 C 0.12669 0.00996 0.12461 0.01019 0.13151 0.01297 C 0.13919 0.01621 0.13906 0.01574 0.14713 0.0169 C 0.15208 0.01389 0.15677 0.00834 0.16198 0.00764 C 0.18594 0.00463 0.17539 0.00649 0.19388 0.00232 C 0.1983 0.00024 0.2026 -0.00393 0.20729 -0.00416 C 0.24258 -0.00578 0.22708 -0.00463 0.25403 -0.00671 C 0.25547 -0.00764 0.2569 -0.00879 0.25846 -0.00949 C 0.26562 -0.01296 0.2681 -0.00972 0.27773 -0.0081 C 0.27877 -0.00764 0.27982 -0.0074 0.28073 -0.00671 C 0.28177 -0.00625 0.28672 -0.00254 0.28893 -0.00162 C 0.29336 0.0007 0.30078 0.00278 0.30377 0.00371 C 0.30351 0.00556 0.30338 0.00741 0.30299 0.00903 C 0.30221 0.01366 0.30065 0.01922 0.29935 0.02361 C 0.29857 0.0257 0.29778 0.02801 0.29713 0.0301 C 0.29531 0.04306 0.29791 0.02732 0.29414 0.04074 C 0.29362 0.04236 0.29362 0.04422 0.29336 0.04607 C 0.29284 0.04954 0.29192 0.05301 0.29114 0.05649 C 0.29088 0.05949 0.29075 0.06274 0.29036 0.06574 C 0.29023 0.0676 0.28971 0.06922 0.28971 0.07107 C 0.28932 0.07801 0.28919 0.08519 0.28893 0.09213 C 0.28867 0.09838 0.28841 0.1044 0.28815 0.11065 C 0.28776 0.11968 0.28776 0.12848 0.28594 0.13704 C 0.28463 0.14283 0.28255 0.14815 0.28151 0.15417 C 0.27982 0.16274 0.27773 0.18056 0.27773 0.18056 C 0.27695 0.19746 0.27604 0.21135 0.2763 0.2294 C 0.27643 0.23727 0.27617 0.24584 0.27773 0.25301 C 0.27838 0.25579 0.28073 0.25486 0.28229 0.25579 C 0.28698 0.2588 0.29205 0.26065 0.29635 0.26505 C 0.3026 0.2713 0.29961 0.26968 0.30521 0.27153 C 0.30677 0.27292 0.3082 0.27431 0.30976 0.27547 C 0.31172 0.27709 0.31367 0.27824 0.31562 0.2794 C 0.32057 0.28264 0.32552 0.28588 0.33047 0.28866 C 0.3345 0.29098 0.33828 0.29399 0.34245 0.29537 C 0.34583 0.29653 0.34935 0.2963 0.35273 0.29676 L 0.39505 0.3007 C 0.39857 0.30116 0.40208 0.30139 0.40547 0.30186 C 0.4095 0.30255 0.41341 0.30371 0.41745 0.30463 C 0.41979 0.3051 0.42239 0.30556 0.42487 0.30602 C 0.43073 0.30371 0.43685 0.30278 0.44258 0.29931 C 0.44492 0.29792 0.44648 0.29375 0.44857 0.29144 C 0.45 0.28982 0.45156 0.28866 0.45299 0.2875 C 0.45846 0.28334 0.4638 0.27871 0.4694 0.27547 C 0.47825 0.27061 0.48737 0.26667 0.49609 0.26111 C 0.50052 0.25834 0.50482 0.2551 0.50872 0.25047 C 0.5095 0.24954 0.51015 0.24838 0.51094 0.24792 C 0.51263 0.24676 0.51445 0.2463 0.51614 0.24514 C 0.53841 0.23195 0.50768 0.24584 0.55625 0.22269 C 0.56862 0.2169 0.57396 0.21412 0.58815 0.20949 C 0.59245 0.20834 0.59661 0.20649 0.60078 0.20556 C 0.60469 0.20486 0.60872 0.20486 0.61263 0.2044 C 0.65078 0.19815 0.60299 0.2044 0.63567 0.20024 L 0.66094 0.20162 C 0.66341 0.20186 0.66588 0.20255 0.66836 0.20301 L 0.6862 0.20556 C 0.68919 0.20695 0.69219 0.20811 0.69505 0.20949 C 0.69713 0.21065 0.69896 0.2125 0.70104 0.21343 C 0.70742 0.2169 0.71393 0.21991 0.72031 0.22269 C 0.74101 0.23241 0.7345 0.23033 0.74635 0.23334 C 0.75039 0.23565 0.747 0.23311 0.75078 0.23866 C 0.75273 0.24144 0.75495 0.24352 0.75677 0.24653 C 0.76107 0.25371 0.76328 0.26111 0.76719 0.26899 C 0.77122 0.27732 0.77096 0.27662 0.77461 0.28079 C 0.77734 0.28033 0.78021 0.28125 0.78268 0.2794 C 0.78372 0.27871 0.78372 0.27593 0.78424 0.27431 C 0.79062 0.25394 0.78125 0.28658 0.78867 0.25579 C 0.78997 0.25024 0.79179 0.24537 0.7931 0.23982 C 0.7957 0.22917 0.79596 0.22616 0.79752 0.21621 C 0.79778 0.21482 0.79804 0.21366 0.7983 0.21227 C 0.79857 0.21042 0.7987 0.20857 0.79909 0.20695 C 0.79948 0.20463 0.8 0.20255 0.80052 0.20024 C 0.79961 0.1919 0.79896 0.18357 0.79752 0.17524 C 0.79674 0.16968 0.79466 0.16505 0.79388 0.15949 L 0.7931 0.15417 C 0.7875 0.16227 0.78919 0.16065 0.79166 0.15417 C 0.79245 0.15209 0.7931 0.14977 0.79388 0.14746 C 0.79492 0.13982 0.79518 0.14098 0.79388 0.13033 C 0.79362 0.12801 0.79323 0.1257 0.79245 0.12385 C 0.79114 0.12107 0.78945 0.11945 0.78789 0.11713 C 0.78737 0.11505 0.78711 0.11274 0.78646 0.11065 C 0.78594 0.10903 0.78463 0.10834 0.78424 0.10672 C 0.7832 0.10301 0.78203 0.09468 0.78203 0.09468 C 0.78229 0.08774 0.78229 0.08079 0.78268 0.07361 C 0.78281 0.07176 0.7832 0.07014 0.78346 0.06829 C 0.78372 0.06713 0.78346 0.06505 0.78424 0.06436 C 0.78672 0.0625 0.78958 0.06204 0.79245 0.06181 C 0.8 0.06088 0.80768 0.06088 0.81536 0.06042 C 0.83724 0.06111 0.85 0.06042 0.86888 0.0632 C 0.87409 0.06389 0.87929 0.06459 0.8845 0.06574 C 0.89935 0.06945 0.91419 0.07361 0.92903 0.07755 C 0.93724 0.07986 0.94531 0.08287 0.95351 0.08426 C 0.96588 0.08635 0.95898 0.08519 0.97435 0.08681 C 0.9763 0.08727 0.97825 0.08797 0.98021 0.0882 C 0.98346 0.08866 0.98997 0.08959 0.98997 0.08959 L 0.98997 0.08959 L 0.98997 0.08959 " pathEditMode="relative" ptsTypes="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D0041970-9511-A28A-7C50-F7ABC5D7F19C}"/>
              </a:ext>
            </a:extLst>
          </p:cNvPr>
          <p:cNvGrpSpPr/>
          <p:nvPr/>
        </p:nvGrpSpPr>
        <p:grpSpPr>
          <a:xfrm>
            <a:off x="6973465" y="2843918"/>
            <a:ext cx="1169159" cy="1081892"/>
            <a:chOff x="4490518" y="3363359"/>
            <a:chExt cx="1169159" cy="1081892"/>
          </a:xfrm>
          <a:solidFill>
            <a:srgbClr val="FFFFFF"/>
          </a:solidFill>
        </p:grpSpPr>
        <p:sp>
          <p:nvSpPr>
            <p:cNvPr id="17" name="실행 단추: 앞으로 또는 다음으로 이동 1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523ADE4-4C61-2D21-6A90-0E5235E5D4C6}"/>
                </a:ext>
              </a:extLst>
            </p:cNvPr>
            <p:cNvSpPr/>
            <p:nvPr/>
          </p:nvSpPr>
          <p:spPr>
            <a:xfrm>
              <a:off x="4490518" y="3363359"/>
              <a:ext cx="1169159" cy="1081892"/>
            </a:xfrm>
            <a:prstGeom prst="actionButtonForwardNex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7F6ECF5F-738D-CEFC-A70C-90885C136D7A}"/>
                </a:ext>
              </a:extLst>
            </p:cNvPr>
            <p:cNvSpPr/>
            <p:nvPr/>
          </p:nvSpPr>
          <p:spPr>
            <a:xfrm rot="5400000">
              <a:off x="4679506" y="3495769"/>
              <a:ext cx="808016" cy="823865"/>
            </a:xfrm>
            <a:prstGeom prst="triangle">
              <a:avLst>
                <a:gd name="adj" fmla="val 48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3A9180D-4DE0-47C6-9F59-1699444E5E66}"/>
              </a:ext>
            </a:extLst>
          </p:cNvPr>
          <p:cNvGrpSpPr/>
          <p:nvPr/>
        </p:nvGrpSpPr>
        <p:grpSpPr>
          <a:xfrm>
            <a:off x="3881896" y="2343716"/>
            <a:ext cx="1095469" cy="2170568"/>
            <a:chOff x="2127565" y="1412341"/>
            <a:chExt cx="1095469" cy="2170568"/>
          </a:xfrm>
          <a:solidFill>
            <a:srgbClr val="FFFFFF"/>
          </a:solidFill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DC2DE14D-76C1-16A7-47EE-AE7035981AAD}"/>
                </a:ext>
              </a:extLst>
            </p:cNvPr>
            <p:cNvCxnSpPr>
              <a:cxnSpLocks/>
            </p:cNvCxnSpPr>
            <p:nvPr/>
          </p:nvCxnSpPr>
          <p:spPr>
            <a:xfrm>
              <a:off x="2127565" y="1412341"/>
              <a:ext cx="72428" cy="2170568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323C9B13-EA99-F642-AB13-84D0450F7DDD}"/>
                </a:ext>
              </a:extLst>
            </p:cNvPr>
            <p:cNvCxnSpPr/>
            <p:nvPr/>
          </p:nvCxnSpPr>
          <p:spPr>
            <a:xfrm>
              <a:off x="2127565" y="1412341"/>
              <a:ext cx="1095469" cy="208229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7A427504-47E2-5D9C-58A6-B3B152F0D1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3034" y="1412341"/>
              <a:ext cx="0" cy="208229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899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"/>
    </mc:Choice>
    <mc:Fallback xmlns="">
      <p:transition spd="slow" advTm="93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570CEEAD-3ACC-AE5F-C975-B8829442B911}"/>
              </a:ext>
            </a:extLst>
          </p:cNvPr>
          <p:cNvGrpSpPr/>
          <p:nvPr/>
        </p:nvGrpSpPr>
        <p:grpSpPr>
          <a:xfrm>
            <a:off x="7011561" y="1329639"/>
            <a:ext cx="4460915" cy="2939096"/>
            <a:chOff x="7503486" y="1412589"/>
            <a:chExt cx="4460915" cy="2939096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10A35360-2D4F-0618-205F-CBAF807B1F0A}"/>
                </a:ext>
              </a:extLst>
            </p:cNvPr>
            <p:cNvSpPr/>
            <p:nvPr/>
          </p:nvSpPr>
          <p:spPr>
            <a:xfrm>
              <a:off x="7964033" y="2724956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F26412DC-A833-9F22-6279-C667E70001C4}"/>
                </a:ext>
              </a:extLst>
            </p:cNvPr>
            <p:cNvSpPr/>
            <p:nvPr/>
          </p:nvSpPr>
          <p:spPr>
            <a:xfrm>
              <a:off x="8595699" y="2424065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4EDB7C81-7A2B-ADC3-2255-70DF1B6DA63C}"/>
                </a:ext>
              </a:extLst>
            </p:cNvPr>
            <p:cNvSpPr/>
            <p:nvPr/>
          </p:nvSpPr>
          <p:spPr>
            <a:xfrm>
              <a:off x="9877100" y="2933186"/>
              <a:ext cx="841971" cy="4164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5476F81E-3206-173A-78F4-445B40583D90}"/>
                </a:ext>
              </a:extLst>
            </p:cNvPr>
            <p:cNvSpPr/>
            <p:nvPr/>
          </p:nvSpPr>
          <p:spPr>
            <a:xfrm>
              <a:off x="7503486" y="2697659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AACEF4BF-F26F-3F07-E3A2-2A30A26D1833}"/>
                </a:ext>
              </a:extLst>
            </p:cNvPr>
            <p:cNvSpPr/>
            <p:nvPr/>
          </p:nvSpPr>
          <p:spPr>
            <a:xfrm>
              <a:off x="7960543" y="2788330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3D03330B-AFA0-35AB-0FC7-96B8F03112AC}"/>
                </a:ext>
              </a:extLst>
            </p:cNvPr>
            <p:cNvSpPr/>
            <p:nvPr/>
          </p:nvSpPr>
          <p:spPr>
            <a:xfrm>
              <a:off x="9377032" y="2033169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2EA6DD0A-203B-43DE-C5EF-EB751E005CD0}"/>
                </a:ext>
              </a:extLst>
            </p:cNvPr>
            <p:cNvSpPr/>
            <p:nvPr/>
          </p:nvSpPr>
          <p:spPr>
            <a:xfrm>
              <a:off x="10039534" y="1642273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1A714616-3DF1-01A2-31DD-99114D00844F}"/>
                </a:ext>
              </a:extLst>
            </p:cNvPr>
            <p:cNvSpPr/>
            <p:nvPr/>
          </p:nvSpPr>
          <p:spPr>
            <a:xfrm>
              <a:off x="8631770" y="2913209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3F2B1E26-0651-3850-7179-FCA3FBD8CF66}"/>
                </a:ext>
              </a:extLst>
            </p:cNvPr>
            <p:cNvSpPr/>
            <p:nvPr/>
          </p:nvSpPr>
          <p:spPr>
            <a:xfrm>
              <a:off x="8963680" y="3528332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86399594-B894-2B87-7561-04C7F6A17474}"/>
                </a:ext>
              </a:extLst>
            </p:cNvPr>
            <p:cNvSpPr/>
            <p:nvPr/>
          </p:nvSpPr>
          <p:spPr>
            <a:xfrm>
              <a:off x="9786790" y="3935225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DE13B086-88E5-CF50-4B4C-7893256A5F2E}"/>
                </a:ext>
              </a:extLst>
            </p:cNvPr>
            <p:cNvSpPr/>
            <p:nvPr/>
          </p:nvSpPr>
          <p:spPr>
            <a:xfrm>
              <a:off x="11122430" y="2933186"/>
              <a:ext cx="841971" cy="4164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A3F9228A-9605-777F-33FD-6480F01FFE74}"/>
                </a:ext>
              </a:extLst>
            </p:cNvPr>
            <p:cNvSpPr/>
            <p:nvPr/>
          </p:nvSpPr>
          <p:spPr>
            <a:xfrm>
              <a:off x="8866312" y="1412589"/>
              <a:ext cx="841971" cy="4164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6AAA798-9721-75ED-0B50-8A4A4CDA6C85}"/>
              </a:ext>
            </a:extLst>
          </p:cNvPr>
          <p:cNvGrpSpPr/>
          <p:nvPr/>
        </p:nvGrpSpPr>
        <p:grpSpPr>
          <a:xfrm>
            <a:off x="666508" y="1724385"/>
            <a:ext cx="6219448" cy="2544350"/>
            <a:chOff x="2480933" y="1234341"/>
            <a:chExt cx="6219448" cy="2544350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03CC86DA-9241-97E4-37FA-CD78528E66C7}"/>
                </a:ext>
              </a:extLst>
            </p:cNvPr>
            <p:cNvSpPr/>
            <p:nvPr/>
          </p:nvSpPr>
          <p:spPr>
            <a:xfrm rot="2824254">
              <a:off x="2905316" y="2038494"/>
              <a:ext cx="778598" cy="16273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8DB53166-8627-1C02-634D-47F1B80D7CE3}"/>
                </a:ext>
              </a:extLst>
            </p:cNvPr>
            <p:cNvSpPr/>
            <p:nvPr/>
          </p:nvSpPr>
          <p:spPr>
            <a:xfrm rot="5400000">
              <a:off x="5803273" y="-11314"/>
              <a:ext cx="869132" cy="49250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원호 2">
              <a:extLst>
                <a:ext uri="{FF2B5EF4-FFF2-40B4-BE49-F238E27FC236}">
                  <a16:creationId xmlns:a16="http://schemas.microsoft.com/office/drawing/2014/main" id="{70A02D87-9E91-D2D3-6394-641EB24E1A27}"/>
                </a:ext>
              </a:extLst>
            </p:cNvPr>
            <p:cNvSpPr/>
            <p:nvPr/>
          </p:nvSpPr>
          <p:spPr>
            <a:xfrm>
              <a:off x="5948127" y="2016662"/>
              <a:ext cx="959668" cy="174958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원호 3">
              <a:extLst>
                <a:ext uri="{FF2B5EF4-FFF2-40B4-BE49-F238E27FC236}">
                  <a16:creationId xmlns:a16="http://schemas.microsoft.com/office/drawing/2014/main" id="{8CDF4366-E076-2B64-8BEA-85410F0E7E24}"/>
                </a:ext>
              </a:extLst>
            </p:cNvPr>
            <p:cNvSpPr/>
            <p:nvPr/>
          </p:nvSpPr>
          <p:spPr>
            <a:xfrm>
              <a:off x="4644428" y="2016662"/>
              <a:ext cx="959668" cy="174958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원호 4">
              <a:extLst>
                <a:ext uri="{FF2B5EF4-FFF2-40B4-BE49-F238E27FC236}">
                  <a16:creationId xmlns:a16="http://schemas.microsoft.com/office/drawing/2014/main" id="{8A355BFE-450C-1C73-5C10-9905A00EFED2}"/>
                </a:ext>
              </a:extLst>
            </p:cNvPr>
            <p:cNvSpPr/>
            <p:nvPr/>
          </p:nvSpPr>
          <p:spPr>
            <a:xfrm>
              <a:off x="7251826" y="2016662"/>
              <a:ext cx="959668" cy="174958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원호 6">
              <a:extLst>
                <a:ext uri="{FF2B5EF4-FFF2-40B4-BE49-F238E27FC236}">
                  <a16:creationId xmlns:a16="http://schemas.microsoft.com/office/drawing/2014/main" id="{320C6FC4-6F5A-A62F-833E-E9CE2A6B9545}"/>
                </a:ext>
              </a:extLst>
            </p:cNvPr>
            <p:cNvSpPr/>
            <p:nvPr/>
          </p:nvSpPr>
          <p:spPr>
            <a:xfrm>
              <a:off x="3603280" y="2029111"/>
              <a:ext cx="959668" cy="174958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A0C7ECCB-EC7C-E468-8464-02D0F3C74E9F}"/>
                </a:ext>
              </a:extLst>
            </p:cNvPr>
            <p:cNvSpPr/>
            <p:nvPr/>
          </p:nvSpPr>
          <p:spPr>
            <a:xfrm rot="5400000">
              <a:off x="4173648" y="809958"/>
              <a:ext cx="778598" cy="16273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4614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5"/>
    </mc:Choice>
    <mc:Fallback xmlns="">
      <p:transition spd="slow" advTm="2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01 -0.05833 L -0.64101 -0.0581 L -0.62474 -0.05324 C -0.62122 -0.05208 -0.61784 -0.0493 -0.61432 -0.0493 C -0.60247 -0.04861 -0.59062 -0.05 -0.57864 -0.05046 C -0.56836 -0.0493 -0.55781 -0.04861 -0.54752 -0.04653 C -0.54231 -0.0456 -0.53711 -0.04282 -0.5319 -0.0412 C -0.52422 -0.03912 -0.51653 -0.0375 -0.50885 -0.03611 C -0.48164 -0.03079 -0.41172 -0.02384 -0.40195 -0.02291 C -0.38685 -0.02106 -0.37174 -0.01991 -0.35664 -0.01759 L -0.31432 -0.01088 C -0.28047 -0.00671 -0.2707 -0.00694 -0.23854 -0.00555 L -0.19869 -0.00833 C -0.19778 -0.00833 -0.197 -0.00926 -0.19622 -0.00972 C -0.19531 -0.01018 -0.19427 -0.01041 -0.19336 -0.01088 C -0.19114 -0.01227 -0.18906 -0.01412 -0.18659 -0.01481 C -0.1832 -0.0162 -0.17968 -0.01666 -0.17617 -0.01759 C -0.15638 -0.02754 -0.17565 -0.01921 -0.15325 -0.02407 C -0.14726 -0.02546 -0.1414 -0.02801 -0.13541 -0.0294 C -0.12799 -0.03102 -0.1207 -0.03241 -0.11315 -0.03333 C -0.08021 -0.0375 -0.08437 -0.03727 -0.06849 -0.03727 L -0.06849 -0.03866 L -0.06849 -0.03842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0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47BC216E-36C3-F162-D060-1E67B04F6B76}"/>
              </a:ext>
            </a:extLst>
          </p:cNvPr>
          <p:cNvSpPr/>
          <p:nvPr/>
        </p:nvSpPr>
        <p:spPr>
          <a:xfrm>
            <a:off x="3082697" y="1574837"/>
            <a:ext cx="3829616" cy="36213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155E19B2-489A-EE3E-8F47-260BE5A144A2}"/>
              </a:ext>
            </a:extLst>
          </p:cNvPr>
          <p:cNvSpPr/>
          <p:nvPr/>
        </p:nvSpPr>
        <p:spPr>
          <a:xfrm flipH="1" flipV="1">
            <a:off x="3938256" y="2942376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C7418732-2EDE-1077-FA7F-B1C041F5918E}"/>
              </a:ext>
            </a:extLst>
          </p:cNvPr>
          <p:cNvSpPr/>
          <p:nvPr/>
        </p:nvSpPr>
        <p:spPr>
          <a:xfrm flipH="1" flipV="1">
            <a:off x="5119725" y="3354760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20347C2-A6E0-F623-B79C-E2BC23C2BBAD}"/>
              </a:ext>
            </a:extLst>
          </p:cNvPr>
          <p:cNvSpPr/>
          <p:nvPr/>
        </p:nvSpPr>
        <p:spPr>
          <a:xfrm flipH="1" flipV="1">
            <a:off x="4110271" y="379498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DF9A6125-2912-56F0-D00E-F7C6D497C9B2}"/>
              </a:ext>
            </a:extLst>
          </p:cNvPr>
          <p:cNvSpPr/>
          <p:nvPr/>
        </p:nvSpPr>
        <p:spPr>
          <a:xfrm flipH="1" flipV="1">
            <a:off x="5409443" y="3705805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161687F8-EF91-2566-162C-9C8AAF7B8C8E}"/>
              </a:ext>
            </a:extLst>
          </p:cNvPr>
          <p:cNvSpPr/>
          <p:nvPr/>
        </p:nvSpPr>
        <p:spPr>
          <a:xfrm flipH="1" flipV="1">
            <a:off x="4897922" y="3339822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66088CDA-DDE3-8C0B-6F64-60D983CADEE9}"/>
              </a:ext>
            </a:extLst>
          </p:cNvPr>
          <p:cNvSpPr/>
          <p:nvPr/>
        </p:nvSpPr>
        <p:spPr>
          <a:xfrm flipH="1" flipV="1">
            <a:off x="6197094" y="3250644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84476ED3-6BED-0097-6C01-49C1AEB6C5EA}"/>
              </a:ext>
            </a:extLst>
          </p:cNvPr>
          <p:cNvSpPr/>
          <p:nvPr/>
        </p:nvSpPr>
        <p:spPr>
          <a:xfrm flipH="1" flipV="1">
            <a:off x="3938256" y="2146575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F118C36F-9F0B-83CC-AC30-3DD3312C5C15}"/>
              </a:ext>
            </a:extLst>
          </p:cNvPr>
          <p:cNvSpPr/>
          <p:nvPr/>
        </p:nvSpPr>
        <p:spPr>
          <a:xfrm flipH="1" flipV="1">
            <a:off x="4897922" y="2544021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8DA67447-3A90-C0BF-7C9E-009B2DA879B7}"/>
              </a:ext>
            </a:extLst>
          </p:cNvPr>
          <p:cNvSpPr/>
          <p:nvPr/>
        </p:nvSpPr>
        <p:spPr>
          <a:xfrm flipH="1" flipV="1">
            <a:off x="5572406" y="2505762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F7D491DD-D903-3C7A-B34B-E1B62C1EB266}"/>
              </a:ext>
            </a:extLst>
          </p:cNvPr>
          <p:cNvSpPr/>
          <p:nvPr/>
        </p:nvSpPr>
        <p:spPr>
          <a:xfrm flipH="1" flipV="1">
            <a:off x="3838666" y="3463855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13D59193-3C60-19FC-B571-9E3843BE1C61}"/>
              </a:ext>
            </a:extLst>
          </p:cNvPr>
          <p:cNvSpPr/>
          <p:nvPr/>
        </p:nvSpPr>
        <p:spPr>
          <a:xfrm flipH="1" flipV="1">
            <a:off x="3838666" y="2668054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5E3B5D0E-90AA-6600-E1CB-B7EBD728B386}"/>
              </a:ext>
            </a:extLst>
          </p:cNvPr>
          <p:cNvSpPr/>
          <p:nvPr/>
        </p:nvSpPr>
        <p:spPr>
          <a:xfrm flipH="1" flipV="1">
            <a:off x="4798332" y="3065500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B1DBA4A-F1B9-D25A-8EC4-D2F9FF2F5807}"/>
              </a:ext>
            </a:extLst>
          </p:cNvPr>
          <p:cNvSpPr/>
          <p:nvPr/>
        </p:nvSpPr>
        <p:spPr>
          <a:xfrm flipH="1" flipV="1">
            <a:off x="6097504" y="2976322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F8D993F-F92C-001C-DAA2-A71EF6161DD7}"/>
              </a:ext>
            </a:extLst>
          </p:cNvPr>
          <p:cNvSpPr/>
          <p:nvPr/>
        </p:nvSpPr>
        <p:spPr>
          <a:xfrm flipH="1" flipV="1">
            <a:off x="4406775" y="2057397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CF56B2D2-F266-DB2A-31A9-103830561C97}"/>
              </a:ext>
            </a:extLst>
          </p:cNvPr>
          <p:cNvSpPr/>
          <p:nvPr/>
        </p:nvSpPr>
        <p:spPr>
          <a:xfrm flipH="1" flipV="1">
            <a:off x="4307185" y="3374677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AC84632B-E4D3-FFB5-5DA7-DB9CAEA1069C}"/>
              </a:ext>
            </a:extLst>
          </p:cNvPr>
          <p:cNvSpPr/>
          <p:nvPr/>
        </p:nvSpPr>
        <p:spPr>
          <a:xfrm flipH="1" flipV="1">
            <a:off x="4307185" y="2578876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4DA36AD7-842F-9DD6-3DCE-B34260A29DC0}"/>
              </a:ext>
            </a:extLst>
          </p:cNvPr>
          <p:cNvSpPr/>
          <p:nvPr/>
        </p:nvSpPr>
        <p:spPr>
          <a:xfrm flipH="1" flipV="1">
            <a:off x="5294013" y="3220971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6E64AD19-5D81-21DC-AD9B-EAB6064B9373}"/>
              </a:ext>
            </a:extLst>
          </p:cNvPr>
          <p:cNvSpPr/>
          <p:nvPr/>
        </p:nvSpPr>
        <p:spPr>
          <a:xfrm flipH="1" flipV="1">
            <a:off x="6566023" y="2887144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126961A3-0E29-B081-57E3-76034DF76D4B}"/>
              </a:ext>
            </a:extLst>
          </p:cNvPr>
          <p:cNvSpPr/>
          <p:nvPr/>
        </p:nvSpPr>
        <p:spPr>
          <a:xfrm flipH="1" flipV="1">
            <a:off x="4255130" y="294644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71BF3F62-F3F5-74E1-9614-041B0DE58A0C}"/>
              </a:ext>
            </a:extLst>
          </p:cNvPr>
          <p:cNvSpPr/>
          <p:nvPr/>
        </p:nvSpPr>
        <p:spPr>
          <a:xfrm flipH="1" flipV="1">
            <a:off x="4155540" y="426372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9197FEB7-7FF3-618E-93CB-7FBA83BB41BC}"/>
              </a:ext>
            </a:extLst>
          </p:cNvPr>
          <p:cNvSpPr/>
          <p:nvPr/>
        </p:nvSpPr>
        <p:spPr>
          <a:xfrm flipH="1" flipV="1">
            <a:off x="4155540" y="3467922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A5718B9A-367A-6FC2-4C41-38EA30651B4E}"/>
              </a:ext>
            </a:extLst>
          </p:cNvPr>
          <p:cNvSpPr/>
          <p:nvPr/>
        </p:nvSpPr>
        <p:spPr>
          <a:xfrm flipH="1" flipV="1">
            <a:off x="5115206" y="3865368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47AA2171-B8D6-788A-9448-4C35D83BBFFF}"/>
              </a:ext>
            </a:extLst>
          </p:cNvPr>
          <p:cNvSpPr/>
          <p:nvPr/>
        </p:nvSpPr>
        <p:spPr>
          <a:xfrm flipH="1" flipV="1">
            <a:off x="6414378" y="3776190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E97876E0-7C46-CCED-D4FF-6B704623DDB9}"/>
              </a:ext>
            </a:extLst>
          </p:cNvPr>
          <p:cNvSpPr/>
          <p:nvPr/>
        </p:nvSpPr>
        <p:spPr>
          <a:xfrm flipH="1" flipV="1">
            <a:off x="3281875" y="2708789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46D39860-9C27-B4D2-DFB7-E38CBD1C1B3F}"/>
              </a:ext>
            </a:extLst>
          </p:cNvPr>
          <p:cNvSpPr/>
          <p:nvPr/>
        </p:nvSpPr>
        <p:spPr>
          <a:xfrm flipH="1" flipV="1">
            <a:off x="3598749" y="2712856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1FCD1A52-E815-0A6B-872C-84948DB13DF8}"/>
              </a:ext>
            </a:extLst>
          </p:cNvPr>
          <p:cNvSpPr/>
          <p:nvPr/>
        </p:nvSpPr>
        <p:spPr>
          <a:xfrm flipH="1" flipV="1">
            <a:off x="3499159" y="4030136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1F321198-4B9C-AC9E-4C10-07AC852E72AA}"/>
              </a:ext>
            </a:extLst>
          </p:cNvPr>
          <p:cNvSpPr/>
          <p:nvPr/>
        </p:nvSpPr>
        <p:spPr>
          <a:xfrm flipH="1" flipV="1">
            <a:off x="3499159" y="3234335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579BC821-970E-F8B7-1870-8AFE0650D9D8}"/>
              </a:ext>
            </a:extLst>
          </p:cNvPr>
          <p:cNvSpPr/>
          <p:nvPr/>
        </p:nvSpPr>
        <p:spPr>
          <a:xfrm flipH="1" flipV="1">
            <a:off x="4458825" y="3631781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7F975515-470D-36BF-A0C9-B036A16C9B4A}"/>
              </a:ext>
            </a:extLst>
          </p:cNvPr>
          <p:cNvSpPr/>
          <p:nvPr/>
        </p:nvSpPr>
        <p:spPr>
          <a:xfrm flipH="1" flipV="1">
            <a:off x="5757997" y="354260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E9500F43-1A8F-AD5C-8FDB-0A0AE4EB77CB}"/>
              </a:ext>
            </a:extLst>
          </p:cNvPr>
          <p:cNvSpPr/>
          <p:nvPr/>
        </p:nvSpPr>
        <p:spPr>
          <a:xfrm flipH="1" flipV="1">
            <a:off x="4286815" y="3135671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215621E2-8CF7-7E6F-DEEE-8DDE7B41787D}"/>
              </a:ext>
            </a:extLst>
          </p:cNvPr>
          <p:cNvSpPr/>
          <p:nvPr/>
        </p:nvSpPr>
        <p:spPr>
          <a:xfrm flipH="1" flipV="1">
            <a:off x="3730024" y="3176406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1344E00E-25E5-011A-5DA8-6214C0301431}"/>
              </a:ext>
            </a:extLst>
          </p:cNvPr>
          <p:cNvSpPr/>
          <p:nvPr/>
        </p:nvSpPr>
        <p:spPr>
          <a:xfrm flipH="1" flipV="1">
            <a:off x="4046898" y="318047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C5C90E25-28CC-A4CD-9438-E2D223922126}"/>
              </a:ext>
            </a:extLst>
          </p:cNvPr>
          <p:cNvSpPr/>
          <p:nvPr/>
        </p:nvSpPr>
        <p:spPr>
          <a:xfrm flipH="1" flipV="1">
            <a:off x="3947308" y="449775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651B1781-15B2-DEF1-F2CB-4665A50E88A5}"/>
              </a:ext>
            </a:extLst>
          </p:cNvPr>
          <p:cNvSpPr/>
          <p:nvPr/>
        </p:nvSpPr>
        <p:spPr>
          <a:xfrm flipH="1" flipV="1">
            <a:off x="3947308" y="3701952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6D6C370C-C4EE-86B9-1D73-C02AB6081616}"/>
              </a:ext>
            </a:extLst>
          </p:cNvPr>
          <p:cNvSpPr/>
          <p:nvPr/>
        </p:nvSpPr>
        <p:spPr>
          <a:xfrm flipH="1" flipV="1">
            <a:off x="4906974" y="4099398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1880BDEA-AC72-5717-7DAE-2042EB58788B}"/>
              </a:ext>
            </a:extLst>
          </p:cNvPr>
          <p:cNvSpPr/>
          <p:nvPr/>
        </p:nvSpPr>
        <p:spPr>
          <a:xfrm flipH="1" flipV="1">
            <a:off x="6206146" y="4010220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B2FDBFE7-D2EF-66E8-21B4-1454C4662450}"/>
              </a:ext>
            </a:extLst>
          </p:cNvPr>
          <p:cNvSpPr/>
          <p:nvPr/>
        </p:nvSpPr>
        <p:spPr>
          <a:xfrm flipH="1" flipV="1">
            <a:off x="5246480" y="2563914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93B777A3-CD03-0915-A5D2-0354229C4082}"/>
              </a:ext>
            </a:extLst>
          </p:cNvPr>
          <p:cNvSpPr/>
          <p:nvPr/>
        </p:nvSpPr>
        <p:spPr>
          <a:xfrm flipH="1" flipV="1">
            <a:off x="4246069" y="2594940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1117E0F7-9597-D5A0-B462-00DB62CB374E}"/>
              </a:ext>
            </a:extLst>
          </p:cNvPr>
          <p:cNvSpPr/>
          <p:nvPr/>
        </p:nvSpPr>
        <p:spPr>
          <a:xfrm flipH="1" flipV="1">
            <a:off x="4562943" y="2599007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B96AE30E-027D-55A4-C67D-6C8F3836A63F}"/>
              </a:ext>
            </a:extLst>
          </p:cNvPr>
          <p:cNvSpPr/>
          <p:nvPr/>
        </p:nvSpPr>
        <p:spPr>
          <a:xfrm flipH="1" flipV="1">
            <a:off x="4463353" y="3916287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57A7B0F6-BE5F-E6D4-0034-D047F5A55023}"/>
              </a:ext>
            </a:extLst>
          </p:cNvPr>
          <p:cNvSpPr/>
          <p:nvPr/>
        </p:nvSpPr>
        <p:spPr>
          <a:xfrm flipH="1" flipV="1">
            <a:off x="4463353" y="3120486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9E1CB199-7A9D-B87A-D0AF-68BECB3979EB}"/>
              </a:ext>
            </a:extLst>
          </p:cNvPr>
          <p:cNvSpPr/>
          <p:nvPr/>
        </p:nvSpPr>
        <p:spPr>
          <a:xfrm flipH="1" flipV="1">
            <a:off x="5423019" y="3517932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62B6D36A-A75C-A4FE-F461-FFC564A243D5}"/>
              </a:ext>
            </a:extLst>
          </p:cNvPr>
          <p:cNvSpPr/>
          <p:nvPr/>
        </p:nvSpPr>
        <p:spPr>
          <a:xfrm flipH="1" flipV="1">
            <a:off x="5275902" y="2830786"/>
            <a:ext cx="162963" cy="1783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C3739698-3282-828B-52A9-D8BB5180E0C9}"/>
              </a:ext>
            </a:extLst>
          </p:cNvPr>
          <p:cNvSpPr/>
          <p:nvPr/>
        </p:nvSpPr>
        <p:spPr>
          <a:xfrm flipH="1" flipV="1">
            <a:off x="4540306" y="3212386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3F1AC8CD-D352-A610-840B-BB71D29BA1D7}"/>
              </a:ext>
            </a:extLst>
          </p:cNvPr>
          <p:cNvSpPr/>
          <p:nvPr/>
        </p:nvSpPr>
        <p:spPr>
          <a:xfrm flipH="1" flipV="1">
            <a:off x="3983515" y="3253121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3163C21E-2F82-287C-5AB5-E9672890D62D}"/>
              </a:ext>
            </a:extLst>
          </p:cNvPr>
          <p:cNvSpPr/>
          <p:nvPr/>
        </p:nvSpPr>
        <p:spPr>
          <a:xfrm flipH="1" flipV="1">
            <a:off x="4300389" y="3257188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5329C84E-432C-ADE5-C619-6080EF4E5451}"/>
              </a:ext>
            </a:extLst>
          </p:cNvPr>
          <p:cNvSpPr/>
          <p:nvPr/>
        </p:nvSpPr>
        <p:spPr>
          <a:xfrm flipH="1" flipV="1">
            <a:off x="4200799" y="4574468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CAE211E5-D53B-71B7-A865-9079014D0C61}"/>
              </a:ext>
            </a:extLst>
          </p:cNvPr>
          <p:cNvSpPr/>
          <p:nvPr/>
        </p:nvSpPr>
        <p:spPr>
          <a:xfrm flipH="1" flipV="1">
            <a:off x="4200799" y="3778667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BAE96EBA-20C7-BE31-3935-27D02F0A4D41}"/>
              </a:ext>
            </a:extLst>
          </p:cNvPr>
          <p:cNvSpPr/>
          <p:nvPr/>
        </p:nvSpPr>
        <p:spPr>
          <a:xfrm flipH="1" flipV="1">
            <a:off x="5160465" y="417611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FDD7272D-937D-4963-82D8-A626FFB8547B}"/>
              </a:ext>
            </a:extLst>
          </p:cNvPr>
          <p:cNvSpPr/>
          <p:nvPr/>
        </p:nvSpPr>
        <p:spPr>
          <a:xfrm flipH="1" flipV="1">
            <a:off x="6459637" y="4086935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8DDFDCFA-500D-77EC-DC1F-E5CC16A9055C}"/>
              </a:ext>
            </a:extLst>
          </p:cNvPr>
          <p:cNvSpPr/>
          <p:nvPr/>
        </p:nvSpPr>
        <p:spPr>
          <a:xfrm flipH="1" flipV="1">
            <a:off x="5232901" y="3085631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4DC6A3AC-0A36-EFAE-F893-A6CC1979D427}"/>
              </a:ext>
            </a:extLst>
          </p:cNvPr>
          <p:cNvSpPr/>
          <p:nvPr/>
        </p:nvSpPr>
        <p:spPr>
          <a:xfrm flipH="1" flipV="1">
            <a:off x="4676110" y="3126366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4DDF2F0B-BEF4-8DBF-A6F6-759CCCC83563}"/>
              </a:ext>
            </a:extLst>
          </p:cNvPr>
          <p:cNvSpPr/>
          <p:nvPr/>
        </p:nvSpPr>
        <p:spPr>
          <a:xfrm flipH="1" flipV="1">
            <a:off x="4992984" y="313043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EDF3DF72-07FA-389B-1BF3-252E61F2AC60}"/>
              </a:ext>
            </a:extLst>
          </p:cNvPr>
          <p:cNvSpPr/>
          <p:nvPr/>
        </p:nvSpPr>
        <p:spPr>
          <a:xfrm flipH="1" flipV="1">
            <a:off x="4893394" y="444771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EFC892CB-2F2B-43BF-3575-3559B62B3EFA}"/>
              </a:ext>
            </a:extLst>
          </p:cNvPr>
          <p:cNvSpPr/>
          <p:nvPr/>
        </p:nvSpPr>
        <p:spPr>
          <a:xfrm flipH="1" flipV="1">
            <a:off x="4893394" y="3651912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AF459118-57B9-3E40-ED93-AC9D26F899BF}"/>
              </a:ext>
            </a:extLst>
          </p:cNvPr>
          <p:cNvSpPr/>
          <p:nvPr/>
        </p:nvSpPr>
        <p:spPr>
          <a:xfrm flipH="1" flipV="1">
            <a:off x="5853060" y="4049358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F7A01E2B-2E52-4293-FF6B-A8731C108163}"/>
              </a:ext>
            </a:extLst>
          </p:cNvPr>
          <p:cNvSpPr/>
          <p:nvPr/>
        </p:nvSpPr>
        <p:spPr>
          <a:xfrm flipH="1" flipV="1">
            <a:off x="5628985" y="2886683"/>
            <a:ext cx="162963" cy="1783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7EAC6176-08AB-DE85-C635-7A49EC58A47B}"/>
              </a:ext>
            </a:extLst>
          </p:cNvPr>
          <p:cNvSpPr/>
          <p:nvPr/>
        </p:nvSpPr>
        <p:spPr>
          <a:xfrm flipH="1" flipV="1">
            <a:off x="3892988" y="2976322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BADFAAD6-1A33-96C1-901D-FE6FA07A526C}"/>
              </a:ext>
            </a:extLst>
          </p:cNvPr>
          <p:cNvSpPr/>
          <p:nvPr/>
        </p:nvSpPr>
        <p:spPr>
          <a:xfrm flipH="1" flipV="1">
            <a:off x="3336197" y="3017057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188EA0E5-8CE0-DF48-76D6-9A861F5C45C8}"/>
              </a:ext>
            </a:extLst>
          </p:cNvPr>
          <p:cNvSpPr/>
          <p:nvPr/>
        </p:nvSpPr>
        <p:spPr>
          <a:xfrm flipH="1" flipV="1">
            <a:off x="3653071" y="3021124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CDC41362-2042-27BB-4CAB-DF9B721B2CF7}"/>
              </a:ext>
            </a:extLst>
          </p:cNvPr>
          <p:cNvSpPr/>
          <p:nvPr/>
        </p:nvSpPr>
        <p:spPr>
          <a:xfrm flipH="1" flipV="1">
            <a:off x="3553481" y="4338404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610809E0-E940-5BA7-C3D8-64C893305DD7}"/>
              </a:ext>
            </a:extLst>
          </p:cNvPr>
          <p:cNvSpPr/>
          <p:nvPr/>
        </p:nvSpPr>
        <p:spPr>
          <a:xfrm flipH="1" flipV="1">
            <a:off x="3553481" y="354260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95A66C5F-3D58-CB04-C3DA-3AB9D17429A0}"/>
              </a:ext>
            </a:extLst>
          </p:cNvPr>
          <p:cNvSpPr/>
          <p:nvPr/>
        </p:nvSpPr>
        <p:spPr>
          <a:xfrm flipH="1" flipV="1">
            <a:off x="4513147" y="3940049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14F01CB3-2ED7-9924-879C-F998E76D35F8}"/>
              </a:ext>
            </a:extLst>
          </p:cNvPr>
          <p:cNvSpPr/>
          <p:nvPr/>
        </p:nvSpPr>
        <p:spPr>
          <a:xfrm flipH="1" flipV="1">
            <a:off x="5812319" y="3850871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D7D1D64B-4087-6F7F-03F3-8AE9E2F95DDC}"/>
              </a:ext>
            </a:extLst>
          </p:cNvPr>
          <p:cNvSpPr/>
          <p:nvPr/>
        </p:nvSpPr>
        <p:spPr>
          <a:xfrm flipH="1" flipV="1">
            <a:off x="5263447" y="2285540"/>
            <a:ext cx="162963" cy="17835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>
            <a:extLst>
              <a:ext uri="{FF2B5EF4-FFF2-40B4-BE49-F238E27FC236}">
                <a16:creationId xmlns:a16="http://schemas.microsoft.com/office/drawing/2014/main" id="{C1A22E6F-CFDA-8CF2-1368-9EA85BD439D0}"/>
              </a:ext>
            </a:extLst>
          </p:cNvPr>
          <p:cNvSpPr/>
          <p:nvPr/>
        </p:nvSpPr>
        <p:spPr>
          <a:xfrm flipH="1" flipV="1">
            <a:off x="3908821" y="2055117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AB068A5D-70AB-2D01-B8BD-8A0110014F02}"/>
              </a:ext>
            </a:extLst>
          </p:cNvPr>
          <p:cNvSpPr/>
          <p:nvPr/>
        </p:nvSpPr>
        <p:spPr>
          <a:xfrm flipH="1" flipV="1">
            <a:off x="4225695" y="2059184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9759E66B-A951-0A25-B02F-A571A69C2A05}"/>
              </a:ext>
            </a:extLst>
          </p:cNvPr>
          <p:cNvSpPr/>
          <p:nvPr/>
        </p:nvSpPr>
        <p:spPr>
          <a:xfrm flipH="1" flipV="1">
            <a:off x="4126105" y="3376464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2F53F1A6-DD49-C433-7119-2E17D7585D10}"/>
              </a:ext>
            </a:extLst>
          </p:cNvPr>
          <p:cNvSpPr/>
          <p:nvPr/>
        </p:nvSpPr>
        <p:spPr>
          <a:xfrm flipH="1" flipV="1">
            <a:off x="4126105" y="2580663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CC197A31-7AAE-9241-2F29-574398F70888}"/>
              </a:ext>
            </a:extLst>
          </p:cNvPr>
          <p:cNvSpPr/>
          <p:nvPr/>
        </p:nvSpPr>
        <p:spPr>
          <a:xfrm flipH="1" flipV="1">
            <a:off x="5228376" y="3141531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>
            <a:extLst>
              <a:ext uri="{FF2B5EF4-FFF2-40B4-BE49-F238E27FC236}">
                <a16:creationId xmlns:a16="http://schemas.microsoft.com/office/drawing/2014/main" id="{C0B1288E-8859-840F-96C6-5CA9A114FE44}"/>
              </a:ext>
            </a:extLst>
          </p:cNvPr>
          <p:cNvSpPr/>
          <p:nvPr/>
        </p:nvSpPr>
        <p:spPr>
          <a:xfrm flipH="1" flipV="1">
            <a:off x="6384943" y="2888931"/>
            <a:ext cx="162963" cy="1783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99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"/>
    </mc:Choice>
    <mc:Fallback xmlns="">
      <p:transition spd="slow" advTm="57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C69E31-6868-98BA-D296-1D09D0E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13854" y="117696"/>
            <a:ext cx="11485830" cy="2880410"/>
          </a:xfrm>
        </p:spPr>
        <p:txBody>
          <a:bodyPr>
            <a:normAutofit fontScale="90000"/>
          </a:bodyPr>
          <a:lstStyle/>
          <a:p>
            <a:r>
              <a:rPr lang="ko-KR" altLang="en-US" sz="4800" dirty="0" err="1"/>
              <a:t>배지환</a:t>
            </a:r>
            <a:r>
              <a:rPr lang="ko-KR" altLang="en-US" sz="4800" dirty="0"/>
              <a:t> 배성우 좋아 하는</a:t>
            </a:r>
            <a:r>
              <a:rPr lang="en-US" altLang="ko-KR" sz="4800" dirty="0"/>
              <a:t> </a:t>
            </a:r>
            <a:r>
              <a:rPr lang="ko-KR" altLang="en-US" sz="4800" dirty="0"/>
              <a:t>음식</a:t>
            </a:r>
            <a:br>
              <a:rPr lang="en-US" altLang="ko-KR" sz="4800" dirty="0"/>
            </a:br>
            <a:r>
              <a:rPr lang="ko-KR" altLang="en-US" sz="4800" dirty="0"/>
              <a:t> </a:t>
            </a:r>
            <a:br>
              <a:rPr lang="en-US" altLang="ko-KR" dirty="0"/>
            </a:br>
            <a:r>
              <a:rPr lang="ko-KR" altLang="en-US" dirty="0"/>
              <a:t>지환</a:t>
            </a:r>
            <a:r>
              <a:rPr lang="en-US" altLang="ko-KR" dirty="0"/>
              <a:t>: </a:t>
            </a:r>
            <a:r>
              <a:rPr lang="ko-KR" altLang="en-US" dirty="0"/>
              <a:t>오므라이스</a:t>
            </a:r>
            <a:r>
              <a:rPr lang="en-US" altLang="ko-KR" dirty="0"/>
              <a:t>,</a:t>
            </a:r>
            <a:r>
              <a:rPr lang="ko-KR" altLang="en-US" dirty="0"/>
              <a:t>김밥</a:t>
            </a:r>
            <a:r>
              <a:rPr lang="en-US" altLang="ko-KR" dirty="0"/>
              <a:t>,</a:t>
            </a:r>
            <a:r>
              <a:rPr lang="ko-KR" altLang="en-US" dirty="0"/>
              <a:t>피자</a:t>
            </a:r>
            <a:r>
              <a:rPr lang="en-US" altLang="ko-KR" dirty="0"/>
              <a:t> </a:t>
            </a:r>
            <a:br>
              <a:rPr lang="en-US" altLang="ko-KR" dirty="0"/>
            </a:br>
            <a:r>
              <a:rPr lang="ko-KR" altLang="en-US" dirty="0"/>
              <a:t>성우</a:t>
            </a:r>
            <a:r>
              <a:rPr lang="en-US" altLang="ko-KR" dirty="0"/>
              <a:t>: </a:t>
            </a:r>
            <a:r>
              <a:rPr lang="ko-KR" altLang="en-US" dirty="0"/>
              <a:t>김치볶음밥</a:t>
            </a:r>
            <a:r>
              <a:rPr lang="en-US" altLang="ko-KR" dirty="0"/>
              <a:t>,</a:t>
            </a:r>
            <a:r>
              <a:rPr lang="ko-KR" altLang="en-US" dirty="0"/>
              <a:t>치킨</a:t>
            </a:r>
            <a:r>
              <a:rPr lang="en-US" altLang="ko-KR" dirty="0"/>
              <a:t>,</a:t>
            </a:r>
            <a:r>
              <a:rPr lang="ko-KR" altLang="en-US" dirty="0"/>
              <a:t>가나 초콜릿</a:t>
            </a:r>
            <a:r>
              <a:rPr lang="en-US" altLang="ko-KR" dirty="0"/>
              <a:t>,</a:t>
            </a:r>
            <a:r>
              <a:rPr lang="ko-KR" altLang="en-US" dirty="0"/>
              <a:t>녹차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694CE5B-B8B6-EBA8-7015-6AC99EECACB8}"/>
              </a:ext>
            </a:extLst>
          </p:cNvPr>
          <p:cNvGrpSpPr/>
          <p:nvPr/>
        </p:nvGrpSpPr>
        <p:grpSpPr>
          <a:xfrm>
            <a:off x="7856899" y="3902018"/>
            <a:ext cx="1190304" cy="1987502"/>
            <a:chOff x="7832136" y="3919281"/>
            <a:chExt cx="1190304" cy="1987502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855689D9-FB0F-C6FE-A2B2-ACE3172C48EC}"/>
                </a:ext>
              </a:extLst>
            </p:cNvPr>
            <p:cNvSpPr/>
            <p:nvPr/>
          </p:nvSpPr>
          <p:spPr>
            <a:xfrm rot="9534147">
              <a:off x="7885470" y="3919281"/>
              <a:ext cx="1013988" cy="198750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EAA4C53B-6356-8FF5-48D2-BEBFC37EB9C5}"/>
                </a:ext>
              </a:extLst>
            </p:cNvPr>
            <p:cNvGrpSpPr/>
            <p:nvPr/>
          </p:nvGrpSpPr>
          <p:grpSpPr>
            <a:xfrm>
              <a:off x="7832136" y="4282631"/>
              <a:ext cx="1190304" cy="1601132"/>
              <a:chOff x="7503263" y="5118376"/>
              <a:chExt cx="1190304" cy="1601132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E84D07D9-4B94-BFBE-AB8A-0FA43309D4FF}"/>
                  </a:ext>
                </a:extLst>
              </p:cNvPr>
              <p:cNvSpPr/>
              <p:nvPr/>
            </p:nvSpPr>
            <p:spPr>
              <a:xfrm rot="11236241">
                <a:off x="7503263" y="5118376"/>
                <a:ext cx="762955" cy="678161"/>
              </a:xfrm>
              <a:custGeom>
                <a:avLst/>
                <a:gdLst>
                  <a:gd name="connsiteX0" fmla="*/ 0 w 762955"/>
                  <a:gd name="connsiteY0" fmla="*/ 678161 h 678161"/>
                  <a:gd name="connsiteX1" fmla="*/ 144856 w 762955"/>
                  <a:gd name="connsiteY1" fmla="*/ 352237 h 678161"/>
                  <a:gd name="connsiteX2" fmla="*/ 407406 w 762955"/>
                  <a:gd name="connsiteY2" fmla="*/ 451825 h 678161"/>
                  <a:gd name="connsiteX3" fmla="*/ 479834 w 762955"/>
                  <a:gd name="connsiteY3" fmla="*/ 207381 h 678161"/>
                  <a:gd name="connsiteX4" fmla="*/ 669957 w 762955"/>
                  <a:gd name="connsiteY4" fmla="*/ 334130 h 678161"/>
                  <a:gd name="connsiteX5" fmla="*/ 751438 w 762955"/>
                  <a:gd name="connsiteY5" fmla="*/ 35365 h 678161"/>
                  <a:gd name="connsiteX6" fmla="*/ 760492 w 762955"/>
                  <a:gd name="connsiteY6" fmla="*/ 17259 h 67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955" h="678161">
                    <a:moveTo>
                      <a:pt x="0" y="678161"/>
                    </a:moveTo>
                    <a:cubicBezTo>
                      <a:pt x="38477" y="534060"/>
                      <a:pt x="76955" y="389960"/>
                      <a:pt x="144856" y="352237"/>
                    </a:cubicBezTo>
                    <a:cubicBezTo>
                      <a:pt x="212757" y="314514"/>
                      <a:pt x="351576" y="475968"/>
                      <a:pt x="407406" y="451825"/>
                    </a:cubicBezTo>
                    <a:cubicBezTo>
                      <a:pt x="463236" y="427682"/>
                      <a:pt x="436076" y="226997"/>
                      <a:pt x="479834" y="207381"/>
                    </a:cubicBezTo>
                    <a:cubicBezTo>
                      <a:pt x="523593" y="187765"/>
                      <a:pt x="624690" y="362799"/>
                      <a:pt x="669957" y="334130"/>
                    </a:cubicBezTo>
                    <a:cubicBezTo>
                      <a:pt x="715224" y="305461"/>
                      <a:pt x="736349" y="88177"/>
                      <a:pt x="751438" y="35365"/>
                    </a:cubicBezTo>
                    <a:cubicBezTo>
                      <a:pt x="766527" y="-17447"/>
                      <a:pt x="763509" y="-94"/>
                      <a:pt x="760492" y="17259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6D93F155-62F4-48A7-87E8-36C120FC9BEE}"/>
                  </a:ext>
                </a:extLst>
              </p:cNvPr>
              <p:cNvSpPr/>
              <p:nvPr/>
            </p:nvSpPr>
            <p:spPr>
              <a:xfrm rot="20340575">
                <a:off x="7684291" y="5457724"/>
                <a:ext cx="1009276" cy="12617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D087C50-EF87-8617-C82D-90FA1A4320F1}"/>
              </a:ext>
            </a:extLst>
          </p:cNvPr>
          <p:cNvGrpSpPr/>
          <p:nvPr/>
        </p:nvGrpSpPr>
        <p:grpSpPr>
          <a:xfrm>
            <a:off x="3165718" y="4402122"/>
            <a:ext cx="2181885" cy="1530036"/>
            <a:chOff x="3313568" y="4064256"/>
            <a:chExt cx="2181885" cy="1530036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DD6488D2-55C1-0B4E-4446-5F3C2AF9525C}"/>
                </a:ext>
              </a:extLst>
            </p:cNvPr>
            <p:cNvSpPr/>
            <p:nvPr/>
          </p:nvSpPr>
          <p:spPr>
            <a:xfrm>
              <a:off x="3313568" y="4064256"/>
              <a:ext cx="2181885" cy="153003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18CFB49B-458F-5A3B-91EA-8D69FF1160A1}"/>
                </a:ext>
              </a:extLst>
            </p:cNvPr>
            <p:cNvSpPr/>
            <p:nvPr/>
          </p:nvSpPr>
          <p:spPr>
            <a:xfrm>
              <a:off x="3562289" y="4310256"/>
              <a:ext cx="1684441" cy="90636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1218470C-7747-F68E-8888-18826550796C}"/>
                </a:ext>
              </a:extLst>
            </p:cNvPr>
            <p:cNvSpPr/>
            <p:nvPr/>
          </p:nvSpPr>
          <p:spPr>
            <a:xfrm>
              <a:off x="3816280" y="4383092"/>
              <a:ext cx="1104523" cy="76773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8D4BD45-CCF4-E21C-B238-C0D28DFFDDCE}"/>
              </a:ext>
            </a:extLst>
          </p:cNvPr>
          <p:cNvCxnSpPr>
            <a:cxnSpLocks/>
          </p:cNvCxnSpPr>
          <p:nvPr/>
        </p:nvCxnSpPr>
        <p:spPr>
          <a:xfrm flipV="1">
            <a:off x="9058841" y="3169124"/>
            <a:ext cx="1271163" cy="93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E67A47AD-DC1A-B949-B608-D616A155C24B}"/>
              </a:ext>
            </a:extLst>
          </p:cNvPr>
          <p:cNvCxnSpPr/>
          <p:nvPr/>
        </p:nvCxnSpPr>
        <p:spPr>
          <a:xfrm flipV="1">
            <a:off x="4943192" y="2281473"/>
            <a:ext cx="905347" cy="2120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82B328C-A0ED-5D57-3A62-0B03082EFC2A}"/>
              </a:ext>
            </a:extLst>
          </p:cNvPr>
          <p:cNvGrpSpPr/>
          <p:nvPr/>
        </p:nvGrpSpPr>
        <p:grpSpPr>
          <a:xfrm>
            <a:off x="10238229" y="3564602"/>
            <a:ext cx="1190304" cy="1987502"/>
            <a:chOff x="10238229" y="3564602"/>
            <a:chExt cx="1190304" cy="1987502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75EE6C96-B895-CD61-A194-38D379035766}"/>
                </a:ext>
              </a:extLst>
            </p:cNvPr>
            <p:cNvSpPr/>
            <p:nvPr/>
          </p:nvSpPr>
          <p:spPr>
            <a:xfrm rot="20348676">
              <a:off x="10284537" y="3564602"/>
              <a:ext cx="1013988" cy="1987502"/>
            </a:xfrm>
            <a:prstGeom prst="rect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0DBFB506-487B-8E82-62F9-88F71C61710B}"/>
                </a:ext>
              </a:extLst>
            </p:cNvPr>
            <p:cNvGrpSpPr/>
            <p:nvPr/>
          </p:nvGrpSpPr>
          <p:grpSpPr>
            <a:xfrm>
              <a:off x="10238229" y="3914927"/>
              <a:ext cx="1190304" cy="1601132"/>
              <a:chOff x="7503263" y="5118376"/>
              <a:chExt cx="1190304" cy="1601132"/>
            </a:xfrm>
          </p:grpSpPr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EDDFBE57-276D-D247-BFCE-68BE7D6BDA98}"/>
                  </a:ext>
                </a:extLst>
              </p:cNvPr>
              <p:cNvSpPr/>
              <p:nvPr/>
            </p:nvSpPr>
            <p:spPr>
              <a:xfrm rot="11236241">
                <a:off x="7503263" y="5118376"/>
                <a:ext cx="762955" cy="678161"/>
              </a:xfrm>
              <a:custGeom>
                <a:avLst/>
                <a:gdLst>
                  <a:gd name="connsiteX0" fmla="*/ 0 w 762955"/>
                  <a:gd name="connsiteY0" fmla="*/ 678161 h 678161"/>
                  <a:gd name="connsiteX1" fmla="*/ 144856 w 762955"/>
                  <a:gd name="connsiteY1" fmla="*/ 352237 h 678161"/>
                  <a:gd name="connsiteX2" fmla="*/ 407406 w 762955"/>
                  <a:gd name="connsiteY2" fmla="*/ 451825 h 678161"/>
                  <a:gd name="connsiteX3" fmla="*/ 479834 w 762955"/>
                  <a:gd name="connsiteY3" fmla="*/ 207381 h 678161"/>
                  <a:gd name="connsiteX4" fmla="*/ 669957 w 762955"/>
                  <a:gd name="connsiteY4" fmla="*/ 334130 h 678161"/>
                  <a:gd name="connsiteX5" fmla="*/ 751438 w 762955"/>
                  <a:gd name="connsiteY5" fmla="*/ 35365 h 678161"/>
                  <a:gd name="connsiteX6" fmla="*/ 760492 w 762955"/>
                  <a:gd name="connsiteY6" fmla="*/ 17259 h 67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955" h="678161">
                    <a:moveTo>
                      <a:pt x="0" y="678161"/>
                    </a:moveTo>
                    <a:cubicBezTo>
                      <a:pt x="38477" y="534060"/>
                      <a:pt x="76955" y="389960"/>
                      <a:pt x="144856" y="352237"/>
                    </a:cubicBezTo>
                    <a:cubicBezTo>
                      <a:pt x="212757" y="314514"/>
                      <a:pt x="351576" y="475968"/>
                      <a:pt x="407406" y="451825"/>
                    </a:cubicBezTo>
                    <a:cubicBezTo>
                      <a:pt x="463236" y="427682"/>
                      <a:pt x="436076" y="226997"/>
                      <a:pt x="479834" y="207381"/>
                    </a:cubicBezTo>
                    <a:cubicBezTo>
                      <a:pt x="523593" y="187765"/>
                      <a:pt x="624690" y="362799"/>
                      <a:pt x="669957" y="334130"/>
                    </a:cubicBezTo>
                    <a:cubicBezTo>
                      <a:pt x="715224" y="305461"/>
                      <a:pt x="736349" y="88177"/>
                      <a:pt x="751438" y="35365"/>
                    </a:cubicBezTo>
                    <a:cubicBezTo>
                      <a:pt x="766527" y="-17447"/>
                      <a:pt x="763509" y="-94"/>
                      <a:pt x="760492" y="17259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29DD128B-1622-E94E-10C9-D2AC0CC4EA0C}"/>
                  </a:ext>
                </a:extLst>
              </p:cNvPr>
              <p:cNvSpPr/>
              <p:nvPr/>
            </p:nvSpPr>
            <p:spPr>
              <a:xfrm rot="20340575">
                <a:off x="7684291" y="5457724"/>
                <a:ext cx="1009276" cy="12617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F9AEB40-56E7-ED91-C4F9-B0411F4DEDD6}"/>
              </a:ext>
            </a:extLst>
          </p:cNvPr>
          <p:cNvGrpSpPr/>
          <p:nvPr/>
        </p:nvGrpSpPr>
        <p:grpSpPr>
          <a:xfrm>
            <a:off x="417968" y="4402122"/>
            <a:ext cx="2181885" cy="1530036"/>
            <a:chOff x="3313568" y="4064256"/>
            <a:chExt cx="2181885" cy="1530036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0304A68A-E46D-5105-3D1A-1EB6EA44E39E}"/>
                </a:ext>
              </a:extLst>
            </p:cNvPr>
            <p:cNvSpPr/>
            <p:nvPr/>
          </p:nvSpPr>
          <p:spPr>
            <a:xfrm>
              <a:off x="3313568" y="4064256"/>
              <a:ext cx="2181885" cy="153003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9DE79FB7-0950-E8EE-A2C3-A132C5021733}"/>
                </a:ext>
              </a:extLst>
            </p:cNvPr>
            <p:cNvSpPr/>
            <p:nvPr/>
          </p:nvSpPr>
          <p:spPr>
            <a:xfrm>
              <a:off x="3562289" y="4310256"/>
              <a:ext cx="1684441" cy="906363"/>
            </a:xfrm>
            <a:prstGeom prst="ellips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76DB0340-6EE6-E415-2B8C-78D4BF4FC11C}"/>
                </a:ext>
              </a:extLst>
            </p:cNvPr>
            <p:cNvSpPr/>
            <p:nvPr/>
          </p:nvSpPr>
          <p:spPr>
            <a:xfrm rot="10800000">
              <a:off x="3816280" y="4383092"/>
              <a:ext cx="1104523" cy="767730"/>
            </a:xfrm>
            <a:prstGeom prst="roundRect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5840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"/>
    </mc:Choice>
    <mc:Fallback xmlns="">
      <p:transition spd="slow" advTm="44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3CF4B06B-13B9-D4E8-7A4C-8605017CF017}"/>
              </a:ext>
            </a:extLst>
          </p:cNvPr>
          <p:cNvGrpSpPr/>
          <p:nvPr/>
        </p:nvGrpSpPr>
        <p:grpSpPr>
          <a:xfrm>
            <a:off x="2559114" y="3723238"/>
            <a:ext cx="1575303" cy="2960488"/>
            <a:chOff x="2559114" y="3723238"/>
            <a:chExt cx="1575303" cy="2960488"/>
          </a:xfrm>
        </p:grpSpPr>
        <p:cxnSp>
          <p:nvCxnSpPr>
            <p:cNvPr id="16" name="연결선: 꺾임 15">
              <a:extLst>
                <a:ext uri="{FF2B5EF4-FFF2-40B4-BE49-F238E27FC236}">
                  <a16:creationId xmlns:a16="http://schemas.microsoft.com/office/drawing/2014/main" id="{0FB1E99A-F9E9-E4DC-0F81-1D3669D0F99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129828" y="5509038"/>
              <a:ext cx="2335796" cy="1357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91B2EB9-A0A9-F468-9E79-1341DCE86ED6}"/>
                </a:ext>
              </a:extLst>
            </p:cNvPr>
            <p:cNvSpPr/>
            <p:nvPr/>
          </p:nvSpPr>
          <p:spPr>
            <a:xfrm>
              <a:off x="2559114" y="3723238"/>
              <a:ext cx="1575303" cy="6246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변신 모형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F7FC227-92A9-E04D-69F5-E9AE8C53103A}"/>
              </a:ext>
            </a:extLst>
          </p:cNvPr>
          <p:cNvGrpSpPr/>
          <p:nvPr/>
        </p:nvGrpSpPr>
        <p:grpSpPr>
          <a:xfrm>
            <a:off x="4747033" y="-118815"/>
            <a:ext cx="5214043" cy="7248426"/>
            <a:chOff x="4747033" y="7927"/>
            <a:chExt cx="5214043" cy="7248426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F933E751-0B4F-1978-EAD9-7F02258D4965}"/>
                </a:ext>
              </a:extLst>
            </p:cNvPr>
            <p:cNvGrpSpPr/>
            <p:nvPr/>
          </p:nvGrpSpPr>
          <p:grpSpPr>
            <a:xfrm>
              <a:off x="4747033" y="7927"/>
              <a:ext cx="5214043" cy="7248426"/>
              <a:chOff x="4747033" y="7927"/>
              <a:chExt cx="5214043" cy="7248426"/>
            </a:xfrm>
          </p:grpSpPr>
          <p:sp>
            <p:nvSpPr>
              <p:cNvPr id="4" name="사각형: 잘린 대각선 방향 모서리 3">
                <a:extLst>
                  <a:ext uri="{FF2B5EF4-FFF2-40B4-BE49-F238E27FC236}">
                    <a16:creationId xmlns:a16="http://schemas.microsoft.com/office/drawing/2014/main" id="{CA8BB60B-926A-5657-0B69-717D47688D5E}"/>
                  </a:ext>
                </a:extLst>
              </p:cNvPr>
              <p:cNvSpPr/>
              <p:nvPr/>
            </p:nvSpPr>
            <p:spPr>
              <a:xfrm>
                <a:off x="8759983" y="2422936"/>
                <a:ext cx="1201093" cy="2308634"/>
              </a:xfrm>
              <a:prstGeom prst="snip2Diag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사각형: 잘린 대각선 방향 모서리 4">
                <a:extLst>
                  <a:ext uri="{FF2B5EF4-FFF2-40B4-BE49-F238E27FC236}">
                    <a16:creationId xmlns:a16="http://schemas.microsoft.com/office/drawing/2014/main" id="{28212901-41BA-392E-D7F9-A915D7B70655}"/>
                  </a:ext>
                </a:extLst>
              </p:cNvPr>
              <p:cNvSpPr/>
              <p:nvPr/>
            </p:nvSpPr>
            <p:spPr>
              <a:xfrm>
                <a:off x="6711637" y="2039294"/>
                <a:ext cx="1201093" cy="2308634"/>
              </a:xfrm>
              <a:prstGeom prst="snip2Diag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사각형: 잘린 대각선 방향 모서리 5">
                <a:extLst>
                  <a:ext uri="{FF2B5EF4-FFF2-40B4-BE49-F238E27FC236}">
                    <a16:creationId xmlns:a16="http://schemas.microsoft.com/office/drawing/2014/main" id="{50CF7116-71D8-2C93-F4A0-4E03A7B15107}"/>
                  </a:ext>
                </a:extLst>
              </p:cNvPr>
              <p:cNvSpPr/>
              <p:nvPr/>
            </p:nvSpPr>
            <p:spPr>
              <a:xfrm>
                <a:off x="4747033" y="2388985"/>
                <a:ext cx="1201093" cy="2308634"/>
              </a:xfrm>
              <a:prstGeom prst="snip2Diag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사각형: 잘린 대각선 방향 모서리 6">
                <a:extLst>
                  <a:ext uri="{FF2B5EF4-FFF2-40B4-BE49-F238E27FC236}">
                    <a16:creationId xmlns:a16="http://schemas.microsoft.com/office/drawing/2014/main" id="{238FBC32-063A-686C-9570-5820C6A6616D}"/>
                  </a:ext>
                </a:extLst>
              </p:cNvPr>
              <p:cNvSpPr/>
              <p:nvPr/>
            </p:nvSpPr>
            <p:spPr>
              <a:xfrm>
                <a:off x="6243875" y="7927"/>
                <a:ext cx="2136616" cy="2308634"/>
              </a:xfrm>
              <a:prstGeom prst="snip2Diag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사각형: 잘린 대각선 방향 모서리 7">
                <a:extLst>
                  <a:ext uri="{FF2B5EF4-FFF2-40B4-BE49-F238E27FC236}">
                    <a16:creationId xmlns:a16="http://schemas.microsoft.com/office/drawing/2014/main" id="{2D1DD53A-0C7D-EA09-616C-712B2150E15F}"/>
                  </a:ext>
                </a:extLst>
              </p:cNvPr>
              <p:cNvSpPr/>
              <p:nvPr/>
            </p:nvSpPr>
            <p:spPr>
              <a:xfrm>
                <a:off x="6711637" y="3577253"/>
                <a:ext cx="1201093" cy="2308634"/>
              </a:xfrm>
              <a:prstGeom prst="snip2Diag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사각형: 잘린 대각선 방향 모서리 8">
                <a:extLst>
                  <a:ext uri="{FF2B5EF4-FFF2-40B4-BE49-F238E27FC236}">
                    <a16:creationId xmlns:a16="http://schemas.microsoft.com/office/drawing/2014/main" id="{3EF92948-DAFF-795C-3EEA-E53E5ED277F7}"/>
                  </a:ext>
                </a:extLst>
              </p:cNvPr>
              <p:cNvSpPr/>
              <p:nvPr/>
            </p:nvSpPr>
            <p:spPr>
              <a:xfrm>
                <a:off x="7912730" y="4947719"/>
                <a:ext cx="1201093" cy="2308634"/>
              </a:xfrm>
              <a:prstGeom prst="snip2Diag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사각형: 잘린 대각선 방향 모서리 9">
                <a:extLst>
                  <a:ext uri="{FF2B5EF4-FFF2-40B4-BE49-F238E27FC236}">
                    <a16:creationId xmlns:a16="http://schemas.microsoft.com/office/drawing/2014/main" id="{EB0BE992-B019-BAF9-7107-CF94F9B87EBD}"/>
                  </a:ext>
                </a:extLst>
              </p:cNvPr>
              <p:cNvSpPr/>
              <p:nvPr/>
            </p:nvSpPr>
            <p:spPr>
              <a:xfrm>
                <a:off x="5495453" y="4947719"/>
                <a:ext cx="1201093" cy="2308634"/>
              </a:xfrm>
              <a:prstGeom prst="snip2Diag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사각형: 잘린 대각선 방향 모서리 11">
                <a:extLst>
                  <a:ext uri="{FF2B5EF4-FFF2-40B4-BE49-F238E27FC236}">
                    <a16:creationId xmlns:a16="http://schemas.microsoft.com/office/drawing/2014/main" id="{793AE4ED-E637-95FF-57EB-86CA2B70EED5}"/>
                  </a:ext>
                </a:extLst>
              </p:cNvPr>
              <p:cNvSpPr/>
              <p:nvPr/>
            </p:nvSpPr>
            <p:spPr>
              <a:xfrm>
                <a:off x="5267610" y="2511771"/>
                <a:ext cx="1510419" cy="879321"/>
              </a:xfrm>
              <a:prstGeom prst="snip2Diag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사각형: 잘린 대각선 방향 모서리 13">
                <a:extLst>
                  <a:ext uri="{FF2B5EF4-FFF2-40B4-BE49-F238E27FC236}">
                    <a16:creationId xmlns:a16="http://schemas.microsoft.com/office/drawing/2014/main" id="{FB7F4B18-81AC-436C-1C40-E78EFA16F2FE}"/>
                  </a:ext>
                </a:extLst>
              </p:cNvPr>
              <p:cNvSpPr/>
              <p:nvPr/>
            </p:nvSpPr>
            <p:spPr>
              <a:xfrm>
                <a:off x="7758066" y="2489135"/>
                <a:ext cx="1510419" cy="879321"/>
              </a:xfrm>
              <a:prstGeom prst="snip2Diag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사각형: 잘린 대각선 방향 모서리 24">
              <a:extLst>
                <a:ext uri="{FF2B5EF4-FFF2-40B4-BE49-F238E27FC236}">
                  <a16:creationId xmlns:a16="http://schemas.microsoft.com/office/drawing/2014/main" id="{DF2D785B-72B3-15BA-438D-E42B6FECDC93}"/>
                </a:ext>
              </a:extLst>
            </p:cNvPr>
            <p:cNvSpPr/>
            <p:nvPr/>
          </p:nvSpPr>
          <p:spPr>
            <a:xfrm>
              <a:off x="6711637" y="482667"/>
              <a:ext cx="306755" cy="357606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사각형: 잘린 대각선 방향 모서리 25">
              <a:extLst>
                <a:ext uri="{FF2B5EF4-FFF2-40B4-BE49-F238E27FC236}">
                  <a16:creationId xmlns:a16="http://schemas.microsoft.com/office/drawing/2014/main" id="{8E6EB4EA-45F4-09A7-4429-2080CCFF6713}"/>
                </a:ext>
              </a:extLst>
            </p:cNvPr>
            <p:cNvSpPr/>
            <p:nvPr/>
          </p:nvSpPr>
          <p:spPr>
            <a:xfrm>
              <a:off x="7428817" y="449848"/>
              <a:ext cx="306755" cy="357606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1778E60-D06A-A91C-F6D3-ADA0C1269FBB}"/>
              </a:ext>
            </a:extLst>
          </p:cNvPr>
          <p:cNvGrpSpPr/>
          <p:nvPr/>
        </p:nvGrpSpPr>
        <p:grpSpPr>
          <a:xfrm>
            <a:off x="539847" y="3533110"/>
            <a:ext cx="2095057" cy="3033024"/>
            <a:chOff x="7432324" y="1952078"/>
            <a:chExt cx="3122317" cy="4402246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6B5688EB-7CE4-87AD-848D-A25DA87274BC}"/>
                </a:ext>
              </a:extLst>
            </p:cNvPr>
            <p:cNvGrpSpPr/>
            <p:nvPr/>
          </p:nvGrpSpPr>
          <p:grpSpPr>
            <a:xfrm>
              <a:off x="7432324" y="1952078"/>
              <a:ext cx="3122317" cy="4402246"/>
              <a:chOff x="4747033" y="7927"/>
              <a:chExt cx="5214043" cy="7248426"/>
            </a:xfr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grpSpPr>
          <p:sp>
            <p:nvSpPr>
              <p:cNvPr id="35" name="사각형: 잘린 대각선 방향 모서리 34">
                <a:extLst>
                  <a:ext uri="{FF2B5EF4-FFF2-40B4-BE49-F238E27FC236}">
                    <a16:creationId xmlns:a16="http://schemas.microsoft.com/office/drawing/2014/main" id="{95705C7C-D1FC-F063-87AB-14D0650A117D}"/>
                  </a:ext>
                </a:extLst>
              </p:cNvPr>
              <p:cNvSpPr/>
              <p:nvPr/>
            </p:nvSpPr>
            <p:spPr>
              <a:xfrm>
                <a:off x="8759983" y="2422936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사각형: 잘린 대각선 방향 모서리 35">
                <a:extLst>
                  <a:ext uri="{FF2B5EF4-FFF2-40B4-BE49-F238E27FC236}">
                    <a16:creationId xmlns:a16="http://schemas.microsoft.com/office/drawing/2014/main" id="{615B10F6-2F5D-570E-06F7-E2FD62671184}"/>
                  </a:ext>
                </a:extLst>
              </p:cNvPr>
              <p:cNvSpPr/>
              <p:nvPr/>
            </p:nvSpPr>
            <p:spPr>
              <a:xfrm>
                <a:off x="6711637" y="2039294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사각형: 잘린 대각선 방향 모서리 36">
                <a:extLst>
                  <a:ext uri="{FF2B5EF4-FFF2-40B4-BE49-F238E27FC236}">
                    <a16:creationId xmlns:a16="http://schemas.microsoft.com/office/drawing/2014/main" id="{F5661757-67F1-F91A-262A-ABA53594ACC3}"/>
                  </a:ext>
                </a:extLst>
              </p:cNvPr>
              <p:cNvSpPr/>
              <p:nvPr/>
            </p:nvSpPr>
            <p:spPr>
              <a:xfrm>
                <a:off x="4747033" y="2388985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사각형: 잘린 대각선 방향 모서리 37">
                <a:extLst>
                  <a:ext uri="{FF2B5EF4-FFF2-40B4-BE49-F238E27FC236}">
                    <a16:creationId xmlns:a16="http://schemas.microsoft.com/office/drawing/2014/main" id="{910C3BA7-C9EE-51F3-7864-07720A8EA1CF}"/>
                  </a:ext>
                </a:extLst>
              </p:cNvPr>
              <p:cNvSpPr/>
              <p:nvPr/>
            </p:nvSpPr>
            <p:spPr>
              <a:xfrm>
                <a:off x="6243875" y="7927"/>
                <a:ext cx="2136616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사각형: 잘린 대각선 방향 모서리 38">
                <a:extLst>
                  <a:ext uri="{FF2B5EF4-FFF2-40B4-BE49-F238E27FC236}">
                    <a16:creationId xmlns:a16="http://schemas.microsoft.com/office/drawing/2014/main" id="{50433A96-656B-2297-D60E-E506EA59959E}"/>
                  </a:ext>
                </a:extLst>
              </p:cNvPr>
              <p:cNvSpPr/>
              <p:nvPr/>
            </p:nvSpPr>
            <p:spPr>
              <a:xfrm>
                <a:off x="6711637" y="3577253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사각형: 잘린 대각선 방향 모서리 39">
                <a:extLst>
                  <a:ext uri="{FF2B5EF4-FFF2-40B4-BE49-F238E27FC236}">
                    <a16:creationId xmlns:a16="http://schemas.microsoft.com/office/drawing/2014/main" id="{D86C1055-CBA2-F56B-6D26-92FF4DE5A6C0}"/>
                  </a:ext>
                </a:extLst>
              </p:cNvPr>
              <p:cNvSpPr/>
              <p:nvPr/>
            </p:nvSpPr>
            <p:spPr>
              <a:xfrm>
                <a:off x="7912730" y="4947719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사각형: 잘린 대각선 방향 모서리 40">
                <a:extLst>
                  <a:ext uri="{FF2B5EF4-FFF2-40B4-BE49-F238E27FC236}">
                    <a16:creationId xmlns:a16="http://schemas.microsoft.com/office/drawing/2014/main" id="{8A4BFFDD-201C-C871-A4B4-324DF22E2BB1}"/>
                  </a:ext>
                </a:extLst>
              </p:cNvPr>
              <p:cNvSpPr/>
              <p:nvPr/>
            </p:nvSpPr>
            <p:spPr>
              <a:xfrm>
                <a:off x="5495453" y="4947719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사각형: 잘린 대각선 방향 모서리 41">
                <a:extLst>
                  <a:ext uri="{FF2B5EF4-FFF2-40B4-BE49-F238E27FC236}">
                    <a16:creationId xmlns:a16="http://schemas.microsoft.com/office/drawing/2014/main" id="{CFEE10E0-994F-A204-61C8-482BC135026C}"/>
                  </a:ext>
                </a:extLst>
              </p:cNvPr>
              <p:cNvSpPr/>
              <p:nvPr/>
            </p:nvSpPr>
            <p:spPr>
              <a:xfrm>
                <a:off x="5267610" y="2511771"/>
                <a:ext cx="1510419" cy="879321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사각형: 잘린 대각선 방향 모서리 42">
                <a:extLst>
                  <a:ext uri="{FF2B5EF4-FFF2-40B4-BE49-F238E27FC236}">
                    <a16:creationId xmlns:a16="http://schemas.microsoft.com/office/drawing/2014/main" id="{D0F1010A-ECF9-1318-78BC-D3E226A8FBF7}"/>
                  </a:ext>
                </a:extLst>
              </p:cNvPr>
              <p:cNvSpPr/>
              <p:nvPr/>
            </p:nvSpPr>
            <p:spPr>
              <a:xfrm>
                <a:off x="7758066" y="2489135"/>
                <a:ext cx="1510419" cy="879321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3" name="사각형: 잘린 대각선 방향 모서리 32">
              <a:extLst>
                <a:ext uri="{FF2B5EF4-FFF2-40B4-BE49-F238E27FC236}">
                  <a16:creationId xmlns:a16="http://schemas.microsoft.com/office/drawing/2014/main" id="{309B813A-D773-A9E7-964A-08FB40DA2A19}"/>
                </a:ext>
              </a:extLst>
            </p:cNvPr>
            <p:cNvSpPr/>
            <p:nvPr/>
          </p:nvSpPr>
          <p:spPr>
            <a:xfrm>
              <a:off x="8646869" y="2314126"/>
              <a:ext cx="183694" cy="217188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사각형: 잘린 대각선 방향 모서리 33">
              <a:extLst>
                <a:ext uri="{FF2B5EF4-FFF2-40B4-BE49-F238E27FC236}">
                  <a16:creationId xmlns:a16="http://schemas.microsoft.com/office/drawing/2014/main" id="{47330734-316B-0CAD-8D67-7B1E2558202F}"/>
                </a:ext>
              </a:extLst>
            </p:cNvPr>
            <p:cNvSpPr/>
            <p:nvPr/>
          </p:nvSpPr>
          <p:spPr>
            <a:xfrm>
              <a:off x="9148757" y="2311545"/>
              <a:ext cx="183694" cy="217188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5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"/>
    </mc:Choice>
    <mc:Fallback xmlns="">
      <p:transition spd="slow" advTm="42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CD0D38A0-634C-6ED2-5DA3-BB1D5CA3B60A}"/>
              </a:ext>
            </a:extLst>
          </p:cNvPr>
          <p:cNvGrpSpPr/>
          <p:nvPr/>
        </p:nvGrpSpPr>
        <p:grpSpPr>
          <a:xfrm>
            <a:off x="7504570" y="344029"/>
            <a:ext cx="1575303" cy="1683380"/>
            <a:chOff x="7504570" y="344029"/>
            <a:chExt cx="1575303" cy="1683380"/>
          </a:xfrm>
        </p:grpSpPr>
        <p:cxnSp>
          <p:nvCxnSpPr>
            <p:cNvPr id="16" name="연결선: 꺾임 15">
              <a:extLst>
                <a:ext uri="{FF2B5EF4-FFF2-40B4-BE49-F238E27FC236}">
                  <a16:creationId xmlns:a16="http://schemas.microsoft.com/office/drawing/2014/main" id="{0B790D1F-194D-1D3F-4E1B-74BDC36D45C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721726" y="914838"/>
              <a:ext cx="1154317" cy="1270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4D5F26E-F31F-94C0-5FDA-45D56D7DF3EF}"/>
                </a:ext>
              </a:extLst>
            </p:cNvPr>
            <p:cNvSpPr/>
            <p:nvPr/>
          </p:nvSpPr>
          <p:spPr>
            <a:xfrm>
              <a:off x="7504570" y="1402719"/>
              <a:ext cx="1575303" cy="6246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로봇 모형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6BD47B86-C940-963F-74EA-07F3271843AD}"/>
              </a:ext>
            </a:extLst>
          </p:cNvPr>
          <p:cNvGrpSpPr/>
          <p:nvPr/>
        </p:nvGrpSpPr>
        <p:grpSpPr>
          <a:xfrm>
            <a:off x="1093207" y="2207914"/>
            <a:ext cx="8620403" cy="3989750"/>
            <a:chOff x="1093207" y="2207914"/>
            <a:chExt cx="8620403" cy="3989750"/>
          </a:xfrm>
        </p:grpSpPr>
        <p:sp>
          <p:nvSpPr>
            <p:cNvPr id="5" name="사각형: 잘린 대각선 방향 모서리 4">
              <a:extLst>
                <a:ext uri="{FF2B5EF4-FFF2-40B4-BE49-F238E27FC236}">
                  <a16:creationId xmlns:a16="http://schemas.microsoft.com/office/drawing/2014/main" id="{F4665861-C483-4888-AE06-84D5AF4E5AA0}"/>
                </a:ext>
              </a:extLst>
            </p:cNvPr>
            <p:cNvSpPr/>
            <p:nvPr/>
          </p:nvSpPr>
          <p:spPr>
            <a:xfrm>
              <a:off x="3399009" y="3503121"/>
              <a:ext cx="1201093" cy="2308634"/>
            </a:xfrm>
            <a:prstGeom prst="snip2Diag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사각형: 잘린 대각선 방향 모서리 5">
              <a:extLst>
                <a:ext uri="{FF2B5EF4-FFF2-40B4-BE49-F238E27FC236}">
                  <a16:creationId xmlns:a16="http://schemas.microsoft.com/office/drawing/2014/main" id="{8BBA6177-44D2-9AA9-9487-9E1C808229F4}"/>
                </a:ext>
              </a:extLst>
            </p:cNvPr>
            <p:cNvSpPr/>
            <p:nvPr/>
          </p:nvSpPr>
          <p:spPr>
            <a:xfrm>
              <a:off x="3654770" y="3889030"/>
              <a:ext cx="1201093" cy="2308634"/>
            </a:xfrm>
            <a:prstGeom prst="snip2Diag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사각형: 잘린 대각선 방향 모서리 7">
              <a:extLst>
                <a:ext uri="{FF2B5EF4-FFF2-40B4-BE49-F238E27FC236}">
                  <a16:creationId xmlns:a16="http://schemas.microsoft.com/office/drawing/2014/main" id="{86EAD3AB-397B-443C-224A-93D12292511E}"/>
                </a:ext>
              </a:extLst>
            </p:cNvPr>
            <p:cNvSpPr/>
            <p:nvPr/>
          </p:nvSpPr>
          <p:spPr>
            <a:xfrm>
              <a:off x="1093207" y="2207914"/>
              <a:ext cx="2136616" cy="2308634"/>
            </a:xfrm>
            <a:prstGeom prst="snip2Diag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잘린 대각선 방향 모서리 8">
              <a:extLst>
                <a:ext uri="{FF2B5EF4-FFF2-40B4-BE49-F238E27FC236}">
                  <a16:creationId xmlns:a16="http://schemas.microsoft.com/office/drawing/2014/main" id="{C1D4B314-CD64-15D9-9436-57E45E546959}"/>
                </a:ext>
              </a:extLst>
            </p:cNvPr>
            <p:cNvSpPr/>
            <p:nvPr/>
          </p:nvSpPr>
          <p:spPr>
            <a:xfrm>
              <a:off x="5194424" y="3644012"/>
              <a:ext cx="1201093" cy="2308634"/>
            </a:xfrm>
            <a:prstGeom prst="snip2Diag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사각형: 잘린 대각선 방향 모서리 9">
              <a:extLst>
                <a:ext uri="{FF2B5EF4-FFF2-40B4-BE49-F238E27FC236}">
                  <a16:creationId xmlns:a16="http://schemas.microsoft.com/office/drawing/2014/main" id="{A7FF1C2A-61D0-AE6F-DCBD-E6D0548927B7}"/>
                </a:ext>
              </a:extLst>
            </p:cNvPr>
            <p:cNvSpPr/>
            <p:nvPr/>
          </p:nvSpPr>
          <p:spPr>
            <a:xfrm>
              <a:off x="2759421" y="2967270"/>
              <a:ext cx="2506300" cy="1071703"/>
            </a:xfrm>
            <a:prstGeom prst="snip2Diag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잘린 대각선 방향 모서리 10">
              <a:extLst>
                <a:ext uri="{FF2B5EF4-FFF2-40B4-BE49-F238E27FC236}">
                  <a16:creationId xmlns:a16="http://schemas.microsoft.com/office/drawing/2014/main" id="{32A7726F-560B-1ED0-40BF-1CB8BB978D50}"/>
                </a:ext>
              </a:extLst>
            </p:cNvPr>
            <p:cNvSpPr/>
            <p:nvPr/>
          </p:nvSpPr>
          <p:spPr>
            <a:xfrm>
              <a:off x="5426043" y="3841493"/>
              <a:ext cx="1201093" cy="2308634"/>
            </a:xfrm>
            <a:prstGeom prst="snip2Diag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사각형: 잘린 대각선 방향 모서리 11">
              <a:extLst>
                <a:ext uri="{FF2B5EF4-FFF2-40B4-BE49-F238E27FC236}">
                  <a16:creationId xmlns:a16="http://schemas.microsoft.com/office/drawing/2014/main" id="{93CC55CC-3A23-3B20-BD76-D97203BE9B4E}"/>
                </a:ext>
              </a:extLst>
            </p:cNvPr>
            <p:cNvSpPr/>
            <p:nvPr/>
          </p:nvSpPr>
          <p:spPr>
            <a:xfrm>
              <a:off x="8203191" y="3063460"/>
              <a:ext cx="1510419" cy="879321"/>
            </a:xfrm>
            <a:prstGeom prst="snip2Diag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사각형: 잘린 대각선 방향 모서리 12">
              <a:extLst>
                <a:ext uri="{FF2B5EF4-FFF2-40B4-BE49-F238E27FC236}">
                  <a16:creationId xmlns:a16="http://schemas.microsoft.com/office/drawing/2014/main" id="{FC7345A0-B923-C148-5E24-43BC270EEDA3}"/>
                </a:ext>
              </a:extLst>
            </p:cNvPr>
            <p:cNvSpPr/>
            <p:nvPr/>
          </p:nvSpPr>
          <p:spPr>
            <a:xfrm>
              <a:off x="7064532" y="3063460"/>
              <a:ext cx="1510419" cy="879321"/>
            </a:xfrm>
            <a:prstGeom prst="snip2Diag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사각형: 잘린 대각선 방향 모서리 13">
              <a:extLst>
                <a:ext uri="{FF2B5EF4-FFF2-40B4-BE49-F238E27FC236}">
                  <a16:creationId xmlns:a16="http://schemas.microsoft.com/office/drawing/2014/main" id="{CF300292-FF30-1EB9-D55B-F5346180E1A9}"/>
                </a:ext>
              </a:extLst>
            </p:cNvPr>
            <p:cNvSpPr/>
            <p:nvPr/>
          </p:nvSpPr>
          <p:spPr>
            <a:xfrm>
              <a:off x="4711763" y="2967270"/>
              <a:ext cx="2506300" cy="1071703"/>
            </a:xfrm>
            <a:prstGeom prst="snip2Diag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사각형: 잘린 대각선 방향 모서리 21">
              <a:extLst>
                <a:ext uri="{FF2B5EF4-FFF2-40B4-BE49-F238E27FC236}">
                  <a16:creationId xmlns:a16="http://schemas.microsoft.com/office/drawing/2014/main" id="{627B100A-D15B-CBD0-36D3-4C9F90BA25BA}"/>
                </a:ext>
              </a:extLst>
            </p:cNvPr>
            <p:cNvSpPr/>
            <p:nvPr/>
          </p:nvSpPr>
          <p:spPr>
            <a:xfrm>
              <a:off x="1484136" y="2645878"/>
              <a:ext cx="290157" cy="321392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사각형: 잘린 대각선 방향 모서리 22">
              <a:extLst>
                <a:ext uri="{FF2B5EF4-FFF2-40B4-BE49-F238E27FC236}">
                  <a16:creationId xmlns:a16="http://schemas.microsoft.com/office/drawing/2014/main" id="{8A297282-2E3D-65F5-20B4-0888E8CA00F6}"/>
                </a:ext>
              </a:extLst>
            </p:cNvPr>
            <p:cNvSpPr/>
            <p:nvPr/>
          </p:nvSpPr>
          <p:spPr>
            <a:xfrm>
              <a:off x="2318186" y="2645878"/>
              <a:ext cx="290157" cy="321392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1D942082-9808-E491-79A5-B9A22A75C400}"/>
              </a:ext>
            </a:extLst>
          </p:cNvPr>
          <p:cNvGrpSpPr/>
          <p:nvPr/>
        </p:nvGrpSpPr>
        <p:grpSpPr>
          <a:xfrm>
            <a:off x="6965697" y="4516548"/>
            <a:ext cx="4713273" cy="2256950"/>
            <a:chOff x="437556" y="3255557"/>
            <a:chExt cx="5767643" cy="2664739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40857CB2-4A97-8616-1793-DF6F14F6D76D}"/>
                </a:ext>
              </a:extLst>
            </p:cNvPr>
            <p:cNvGrpSpPr/>
            <p:nvPr/>
          </p:nvGrpSpPr>
          <p:grpSpPr>
            <a:xfrm>
              <a:off x="437556" y="3255557"/>
              <a:ext cx="5767643" cy="2664739"/>
              <a:chOff x="406820" y="3295460"/>
              <a:chExt cx="5767643" cy="2664739"/>
            </a:xfr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grpSpPr>
          <p:sp>
            <p:nvSpPr>
              <p:cNvPr id="15" name="사각형: 잘린 대각선 방향 모서리 14">
                <a:extLst>
                  <a:ext uri="{FF2B5EF4-FFF2-40B4-BE49-F238E27FC236}">
                    <a16:creationId xmlns:a16="http://schemas.microsoft.com/office/drawing/2014/main" id="{73FD5BBD-A812-CA59-2720-67276138B895}"/>
                  </a:ext>
                </a:extLst>
              </p:cNvPr>
              <p:cNvSpPr/>
              <p:nvPr/>
            </p:nvSpPr>
            <p:spPr>
              <a:xfrm>
                <a:off x="1949560" y="4160524"/>
                <a:ext cx="803614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사각형: 잘린 대각선 방향 모서리 17">
                <a:extLst>
                  <a:ext uri="{FF2B5EF4-FFF2-40B4-BE49-F238E27FC236}">
                    <a16:creationId xmlns:a16="http://schemas.microsoft.com/office/drawing/2014/main" id="{D778FBD2-CC1C-CAD2-CDE6-91F8BCFD03E9}"/>
                  </a:ext>
                </a:extLst>
              </p:cNvPr>
              <p:cNvSpPr/>
              <p:nvPr/>
            </p:nvSpPr>
            <p:spPr>
              <a:xfrm>
                <a:off x="2120682" y="4418271"/>
                <a:ext cx="803614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사각형: 잘린 대각선 방향 모서리 18">
                <a:extLst>
                  <a:ext uri="{FF2B5EF4-FFF2-40B4-BE49-F238E27FC236}">
                    <a16:creationId xmlns:a16="http://schemas.microsoft.com/office/drawing/2014/main" id="{F3AE718B-C02A-4435-6FC9-F1EA5F6E7743}"/>
                  </a:ext>
                </a:extLst>
              </p:cNvPr>
              <p:cNvSpPr/>
              <p:nvPr/>
            </p:nvSpPr>
            <p:spPr>
              <a:xfrm>
                <a:off x="406820" y="3295460"/>
                <a:ext cx="1429543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사각형: 잘린 대각선 방향 모서리 19">
                <a:extLst>
                  <a:ext uri="{FF2B5EF4-FFF2-40B4-BE49-F238E27FC236}">
                    <a16:creationId xmlns:a16="http://schemas.microsoft.com/office/drawing/2014/main" id="{65CE1953-B8F9-8C35-6D15-A7538EF6DEE7}"/>
                  </a:ext>
                </a:extLst>
              </p:cNvPr>
              <p:cNvSpPr/>
              <p:nvPr/>
            </p:nvSpPr>
            <p:spPr>
              <a:xfrm>
                <a:off x="3150816" y="4254624"/>
                <a:ext cx="803614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사각형: 잘린 대각선 방향 모서리 20">
                <a:extLst>
                  <a:ext uri="{FF2B5EF4-FFF2-40B4-BE49-F238E27FC236}">
                    <a16:creationId xmlns:a16="http://schemas.microsoft.com/office/drawing/2014/main" id="{FE19DD37-77E2-0525-7197-556A0DF6E8E1}"/>
                  </a:ext>
                </a:extLst>
              </p:cNvPr>
              <p:cNvSpPr/>
              <p:nvPr/>
            </p:nvSpPr>
            <p:spPr>
              <a:xfrm>
                <a:off x="1521632" y="3802631"/>
                <a:ext cx="1676887" cy="715786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사각형: 잘린 대각선 방향 모서리 25">
                <a:extLst>
                  <a:ext uri="{FF2B5EF4-FFF2-40B4-BE49-F238E27FC236}">
                    <a16:creationId xmlns:a16="http://schemas.microsoft.com/office/drawing/2014/main" id="{D6D4AC95-7EBC-2693-A433-CB0769900B17}"/>
                  </a:ext>
                </a:extLst>
              </p:cNvPr>
              <p:cNvSpPr/>
              <p:nvPr/>
            </p:nvSpPr>
            <p:spPr>
              <a:xfrm>
                <a:off x="3305786" y="4386521"/>
                <a:ext cx="803614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" name="사각형: 잘린 대각선 방향 모서리 26">
                <a:extLst>
                  <a:ext uri="{FF2B5EF4-FFF2-40B4-BE49-F238E27FC236}">
                    <a16:creationId xmlns:a16="http://schemas.microsoft.com/office/drawing/2014/main" id="{6DAC7FFB-C040-DD40-43BD-779B169D90F3}"/>
                  </a:ext>
                </a:extLst>
              </p:cNvPr>
              <p:cNvSpPr/>
              <p:nvPr/>
            </p:nvSpPr>
            <p:spPr>
              <a:xfrm>
                <a:off x="5163889" y="3866876"/>
                <a:ext cx="1010574" cy="587295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사각형: 잘린 대각선 방향 모서리 27">
                <a:extLst>
                  <a:ext uri="{FF2B5EF4-FFF2-40B4-BE49-F238E27FC236}">
                    <a16:creationId xmlns:a16="http://schemas.microsoft.com/office/drawing/2014/main" id="{E00254E4-F132-62B4-1687-DFE6189A3B33}"/>
                  </a:ext>
                </a:extLst>
              </p:cNvPr>
              <p:cNvSpPr/>
              <p:nvPr/>
            </p:nvSpPr>
            <p:spPr>
              <a:xfrm>
                <a:off x="4274653" y="3859554"/>
                <a:ext cx="1010574" cy="587295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사각형: 잘린 대각선 방향 모서리 28">
                <a:extLst>
                  <a:ext uri="{FF2B5EF4-FFF2-40B4-BE49-F238E27FC236}">
                    <a16:creationId xmlns:a16="http://schemas.microsoft.com/office/drawing/2014/main" id="{11DF65F8-5E54-C5BC-246B-63D513C0B01A}"/>
                  </a:ext>
                </a:extLst>
              </p:cNvPr>
              <p:cNvSpPr/>
              <p:nvPr/>
            </p:nvSpPr>
            <p:spPr>
              <a:xfrm>
                <a:off x="2827883" y="3802631"/>
                <a:ext cx="1676887" cy="715786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사각형: 잘린 대각선 방향 모서리 3">
              <a:extLst>
                <a:ext uri="{FF2B5EF4-FFF2-40B4-BE49-F238E27FC236}">
                  <a16:creationId xmlns:a16="http://schemas.microsoft.com/office/drawing/2014/main" id="{E7EAA7DF-A335-ACE1-AE37-3A611D14DBB5}"/>
                </a:ext>
              </a:extLst>
            </p:cNvPr>
            <p:cNvSpPr/>
            <p:nvPr/>
          </p:nvSpPr>
          <p:spPr>
            <a:xfrm>
              <a:off x="673193" y="3459010"/>
              <a:ext cx="194135" cy="214657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사각형: 잘린 대각선 방향 모서리 6">
              <a:extLst>
                <a:ext uri="{FF2B5EF4-FFF2-40B4-BE49-F238E27FC236}">
                  <a16:creationId xmlns:a16="http://schemas.microsoft.com/office/drawing/2014/main" id="{523340C8-A7E9-47F6-F5CE-878684DE07F2}"/>
                </a:ext>
              </a:extLst>
            </p:cNvPr>
            <p:cNvSpPr/>
            <p:nvPr/>
          </p:nvSpPr>
          <p:spPr>
            <a:xfrm>
              <a:off x="1231230" y="3459010"/>
              <a:ext cx="194135" cy="214657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251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"/>
    </mc:Choice>
    <mc:Fallback xmlns="">
      <p:transition spd="slow" advTm="45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5F7C9069-76C3-44F6-DB76-DB2B872DD3F7}"/>
              </a:ext>
            </a:extLst>
          </p:cNvPr>
          <p:cNvCxnSpPr/>
          <p:nvPr/>
        </p:nvCxnSpPr>
        <p:spPr>
          <a:xfrm>
            <a:off x="5776111" y="0"/>
            <a:ext cx="99588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2086AAE-6DF8-DB40-6A60-A8DED9642360}"/>
              </a:ext>
            </a:extLst>
          </p:cNvPr>
          <p:cNvGrpSpPr/>
          <p:nvPr/>
        </p:nvGrpSpPr>
        <p:grpSpPr>
          <a:xfrm>
            <a:off x="1112835" y="484356"/>
            <a:ext cx="4161570" cy="6371387"/>
            <a:chOff x="6096000" y="588475"/>
            <a:chExt cx="4161570" cy="6371387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5BE841A9-0C4C-F466-244F-441C624EC3FB}"/>
                </a:ext>
              </a:extLst>
            </p:cNvPr>
            <p:cNvSpPr/>
            <p:nvPr/>
          </p:nvSpPr>
          <p:spPr>
            <a:xfrm>
              <a:off x="7469109" y="588475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9F88FEF4-6A37-1D33-89C4-5D0AE0B4609B}"/>
                </a:ext>
              </a:extLst>
            </p:cNvPr>
            <p:cNvSpPr/>
            <p:nvPr/>
          </p:nvSpPr>
          <p:spPr>
            <a:xfrm>
              <a:off x="7469108" y="2009869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EFA297A7-91B3-CB3F-6180-4EF41BE5AC89}"/>
                </a:ext>
              </a:extLst>
            </p:cNvPr>
            <p:cNvSpPr/>
            <p:nvPr/>
          </p:nvSpPr>
          <p:spPr>
            <a:xfrm>
              <a:off x="7469108" y="3060071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3D14E6DA-33C2-05C0-0EDC-44FFB67BA40E}"/>
                </a:ext>
              </a:extLst>
            </p:cNvPr>
            <p:cNvSpPr/>
            <p:nvPr/>
          </p:nvSpPr>
          <p:spPr>
            <a:xfrm>
              <a:off x="7469107" y="4110273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5C4E72F2-2DA5-ACFD-86D5-FDEEAA9445A8}"/>
                </a:ext>
              </a:extLst>
            </p:cNvPr>
            <p:cNvSpPr/>
            <p:nvPr/>
          </p:nvSpPr>
          <p:spPr>
            <a:xfrm>
              <a:off x="7469106" y="4780230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26013288-51C8-7CB4-EB0E-80B908D7643F}"/>
                </a:ext>
              </a:extLst>
            </p:cNvPr>
            <p:cNvSpPr/>
            <p:nvPr/>
          </p:nvSpPr>
          <p:spPr>
            <a:xfrm>
              <a:off x="8582683" y="2159252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C8A4EF53-BE00-4222-E0A0-552C2FCA519A}"/>
                </a:ext>
              </a:extLst>
            </p:cNvPr>
            <p:cNvSpPr/>
            <p:nvPr/>
          </p:nvSpPr>
          <p:spPr>
            <a:xfrm>
              <a:off x="8981036" y="2322215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DD6FC007-2B64-9A45-6D94-6B520580F0B3}"/>
                </a:ext>
              </a:extLst>
            </p:cNvPr>
            <p:cNvSpPr/>
            <p:nvPr/>
          </p:nvSpPr>
          <p:spPr>
            <a:xfrm>
              <a:off x="9062513" y="3429000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F2FA7C62-9728-57EC-11DC-A7081969853C}"/>
                </a:ext>
              </a:extLst>
            </p:cNvPr>
            <p:cNvSpPr/>
            <p:nvPr/>
          </p:nvSpPr>
          <p:spPr>
            <a:xfrm>
              <a:off x="6391744" y="2159251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918B1B9A-C223-25D5-BCED-397859D40064}"/>
                </a:ext>
              </a:extLst>
            </p:cNvPr>
            <p:cNvSpPr/>
            <p:nvPr/>
          </p:nvSpPr>
          <p:spPr>
            <a:xfrm>
              <a:off x="6115614" y="2729619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B1814454-0476-EF2A-47E1-B3F7F20C099A}"/>
                </a:ext>
              </a:extLst>
            </p:cNvPr>
            <p:cNvSpPr/>
            <p:nvPr/>
          </p:nvSpPr>
          <p:spPr>
            <a:xfrm>
              <a:off x="6096000" y="3304515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AB7D6EC9-A29D-9451-DC99-1ECDCDE2017C}"/>
                </a:ext>
              </a:extLst>
            </p:cNvPr>
            <p:cNvSpPr/>
            <p:nvPr/>
          </p:nvSpPr>
          <p:spPr>
            <a:xfrm>
              <a:off x="6713142" y="5232910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4A6AC5A7-F061-A363-2C7B-50F39D164337}"/>
                </a:ext>
              </a:extLst>
            </p:cNvPr>
            <p:cNvSpPr/>
            <p:nvPr/>
          </p:nvSpPr>
          <p:spPr>
            <a:xfrm>
              <a:off x="8211485" y="5239703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E835EB8-0BD3-B196-5155-03A4D103E29D}"/>
              </a:ext>
            </a:extLst>
          </p:cNvPr>
          <p:cNvGrpSpPr/>
          <p:nvPr/>
        </p:nvGrpSpPr>
        <p:grpSpPr>
          <a:xfrm>
            <a:off x="6852302" y="334969"/>
            <a:ext cx="4161570" cy="6373644"/>
            <a:chOff x="6096000" y="588475"/>
            <a:chExt cx="4161570" cy="637364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2ED29AE8-44F7-A4F6-F9DD-711B7BDD47D6}"/>
                </a:ext>
              </a:extLst>
            </p:cNvPr>
            <p:cNvSpPr/>
            <p:nvPr/>
          </p:nvSpPr>
          <p:spPr>
            <a:xfrm>
              <a:off x="7469109" y="588475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93E778DB-70D2-244A-EC57-5F742DFBBEF3}"/>
                </a:ext>
              </a:extLst>
            </p:cNvPr>
            <p:cNvSpPr/>
            <p:nvPr/>
          </p:nvSpPr>
          <p:spPr>
            <a:xfrm>
              <a:off x="7469108" y="2009869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C45CFCBE-0ABA-24C9-DEA4-A3B4FA4897BD}"/>
                </a:ext>
              </a:extLst>
            </p:cNvPr>
            <p:cNvSpPr/>
            <p:nvPr/>
          </p:nvSpPr>
          <p:spPr>
            <a:xfrm>
              <a:off x="7469108" y="3060071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48D6401A-5BF9-7FB9-AF2B-D5112035513D}"/>
                </a:ext>
              </a:extLst>
            </p:cNvPr>
            <p:cNvSpPr/>
            <p:nvPr/>
          </p:nvSpPr>
          <p:spPr>
            <a:xfrm>
              <a:off x="7469106" y="4209867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4B26E6E1-6839-4504-A3EA-BBC65568FF86}"/>
                </a:ext>
              </a:extLst>
            </p:cNvPr>
            <p:cNvSpPr/>
            <p:nvPr/>
          </p:nvSpPr>
          <p:spPr>
            <a:xfrm>
              <a:off x="8582683" y="2159252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6FB29382-8F97-A1F8-927D-81BEE3D6BA54}"/>
                </a:ext>
              </a:extLst>
            </p:cNvPr>
            <p:cNvSpPr/>
            <p:nvPr/>
          </p:nvSpPr>
          <p:spPr>
            <a:xfrm>
              <a:off x="8981036" y="2530434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33BF5224-4D74-54D8-2503-50EA3FF832AA}"/>
                </a:ext>
              </a:extLst>
            </p:cNvPr>
            <p:cNvSpPr/>
            <p:nvPr/>
          </p:nvSpPr>
          <p:spPr>
            <a:xfrm>
              <a:off x="9062513" y="3429000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01D73AF0-C4B6-E8D7-2781-F5C4FDBB9E8F}"/>
                </a:ext>
              </a:extLst>
            </p:cNvPr>
            <p:cNvSpPr/>
            <p:nvPr/>
          </p:nvSpPr>
          <p:spPr>
            <a:xfrm>
              <a:off x="6391744" y="2159251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03994885-EA4B-C2BB-D40D-EBE33CD1C6C5}"/>
                </a:ext>
              </a:extLst>
            </p:cNvPr>
            <p:cNvSpPr/>
            <p:nvPr/>
          </p:nvSpPr>
          <p:spPr>
            <a:xfrm>
              <a:off x="6115614" y="2729619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C4C52B87-A6BC-B78D-CE88-E1C6E5A747FA}"/>
                </a:ext>
              </a:extLst>
            </p:cNvPr>
            <p:cNvSpPr/>
            <p:nvPr/>
          </p:nvSpPr>
          <p:spPr>
            <a:xfrm>
              <a:off x="6096000" y="3304515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DC2A3A66-5069-DFFB-D2AA-281B615C47E6}"/>
                </a:ext>
              </a:extLst>
            </p:cNvPr>
            <p:cNvSpPr/>
            <p:nvPr/>
          </p:nvSpPr>
          <p:spPr>
            <a:xfrm>
              <a:off x="6713142" y="5241960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038D4EF0-073B-E7B4-B121-A05E678FB11C}"/>
                </a:ext>
              </a:extLst>
            </p:cNvPr>
            <p:cNvSpPr/>
            <p:nvPr/>
          </p:nvSpPr>
          <p:spPr>
            <a:xfrm>
              <a:off x="8211485" y="5239697"/>
              <a:ext cx="1195057" cy="172015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이등변 삼각형 33">
            <a:extLst>
              <a:ext uri="{FF2B5EF4-FFF2-40B4-BE49-F238E27FC236}">
                <a16:creationId xmlns:a16="http://schemas.microsoft.com/office/drawing/2014/main" id="{D9737E69-D276-869E-50A0-45BCC8BEBE33}"/>
              </a:ext>
            </a:extLst>
          </p:cNvPr>
          <p:cNvSpPr/>
          <p:nvPr/>
        </p:nvSpPr>
        <p:spPr>
          <a:xfrm>
            <a:off x="9474404" y="3264382"/>
            <a:ext cx="226337" cy="39835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F6C4B0A-8921-EEA8-8A39-058ACBE70CFA}"/>
              </a:ext>
            </a:extLst>
          </p:cNvPr>
          <p:cNvSpPr/>
          <p:nvPr/>
        </p:nvSpPr>
        <p:spPr>
          <a:xfrm>
            <a:off x="4595399" y="190123"/>
            <a:ext cx="1035856" cy="8306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다른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FE52C0E-748F-F5EF-125A-89B326234DB0}"/>
              </a:ext>
            </a:extLst>
          </p:cNvPr>
          <p:cNvSpPr/>
          <p:nvPr/>
        </p:nvSpPr>
        <p:spPr>
          <a:xfrm>
            <a:off x="6106566" y="190123"/>
            <a:ext cx="1035856" cy="8306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점은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E2A63195-0257-5782-9C4B-C91F04FA0E82}"/>
              </a:ext>
            </a:extLst>
          </p:cNvPr>
          <p:cNvSpPr/>
          <p:nvPr/>
        </p:nvSpPr>
        <p:spPr>
          <a:xfrm>
            <a:off x="5357771" y="5877969"/>
            <a:ext cx="1035856" cy="8306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r>
              <a:rPr lang="ko-KR" altLang="en-US" dirty="0"/>
              <a:t>군대</a:t>
            </a: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83467E74-596E-DBB8-6482-94452804E1AC}"/>
              </a:ext>
            </a:extLst>
          </p:cNvPr>
          <p:cNvSpPr/>
          <p:nvPr/>
        </p:nvSpPr>
        <p:spPr>
          <a:xfrm>
            <a:off x="11277926" y="1282468"/>
            <a:ext cx="739381" cy="80123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523DDC47-90AD-C9B4-08C0-EAD6A4F5C0C7}"/>
              </a:ext>
            </a:extLst>
          </p:cNvPr>
          <p:cNvSpPr/>
          <p:nvPr/>
        </p:nvSpPr>
        <p:spPr>
          <a:xfrm>
            <a:off x="10644182" y="435167"/>
            <a:ext cx="739381" cy="80123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DE47DB6C-C0CB-9D4A-870B-CE2BE30BFF0E}"/>
              </a:ext>
            </a:extLst>
          </p:cNvPr>
          <p:cNvSpPr/>
          <p:nvPr/>
        </p:nvSpPr>
        <p:spPr>
          <a:xfrm>
            <a:off x="11538789" y="334969"/>
            <a:ext cx="739381" cy="80123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0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"/>
    </mc:Choice>
    <mc:Fallback xmlns="">
      <p:transition spd="slow" advTm="1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9 0.04815 L -0.01589 0.04815 C -0.01615 0.05579 -0.01615 0.06366 -0.01667 0.07153 C -0.01706 0.07801 -0.01941 0.08518 -0.02032 0.0912 C -0.0211 0.09537 -0.02097 0.1 -0.02188 0.10417 C -0.02344 0.11227 -0.02592 0.11991 -0.02774 0.12778 C -0.03008 0.13819 -0.03047 0.14259 -0.03438 0.15139 C -0.03542 0.1537 -0.03685 0.15555 -0.03803 0.15787 C -0.04506 0.17176 -0.03685 0.15718 -0.04167 0.16574 C -0.04428 0.175 -0.04193 0.16713 -0.0461 0.1787 C -0.04688 0.18102 -0.04753 0.1831 -0.04831 0.18542 C -0.04896 0.18704 -0.04987 0.18866 -0.05053 0.19051 C -0.05756 0.21042 -0.04506 0.17778 -0.05417 0.20231 C -0.05482 0.20417 -0.05586 0.20555 -0.05638 0.20764 C -0.05756 0.2118 -0.05821 0.21643 -0.05938 0.2206 C -0.06381 0.23634 -0.07188 0.25903 -0.07774 0.27153 C -0.08021 0.27685 -0.0823 0.28241 -0.08503 0.28727 C -0.08724 0.2912 -0.09011 0.29398 -0.09245 0.29768 C -0.09428 0.30069 -0.09571 0.30393 -0.09753 0.30694 C -0.09922 0.30972 -0.10105 0.31204 -0.10274 0.31481 C -0.10443 0.31759 -0.10612 0.32106 -0.10782 0.32384 C -0.10977 0.32708 -0.11185 0.32986 -0.11368 0.3331 C -0.11758 0.33935 -0.12201 0.34722 -0.12474 0.35532 C -0.13855 0.39514 -0.12396 0.35532 -0.1306 0.3787 C -0.13112 0.38079 -0.1323 0.38218 -0.13282 0.38403 C -0.13399 0.38819 -0.13451 0.39305 -0.13581 0.39722 C -0.13672 0.40023 -0.13763 0.40324 -0.13868 0.40625 C -0.14701 0.42847 -0.13568 0.39398 -0.14454 0.42199 C -0.1448 0.42361 -0.14493 0.42546 -0.14532 0.42708 C -0.14701 0.43518 -0.14935 0.44259 -0.15053 0.45069 C -0.15222 0.46273 -0.15 0.44838 -0.15417 0.46898 C -0.15599 0.47847 -0.15313 0.47338 -0.15782 0.48727 C -0.16003 0.49398 -0.16029 0.49444 -0.16224 0.50162 C -0.16303 0.50463 -0.16355 0.50787 -0.16446 0.51088 C -0.16498 0.51273 -0.16602 0.51412 -0.16667 0.51597 C -0.16758 0.51898 -0.1681 0.52222 -0.16888 0.52523 C -0.16954 0.52778 -0.17045 0.53032 -0.1711 0.5331 C -0.17162 0.53565 -0.17188 0.53843 -0.17253 0.54097 C -0.17318 0.54329 -0.17409 0.54514 -0.17474 0.54745 C -0.17644 0.55347 -0.1767 0.55532 -0.17761 0.56065 L -0.17761 0.56065 " pathEditMode="relative" ptsTypes="AAAAAAAAAAAAAAAAAAAAAAAAAAAAAAAAAAAAAAA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49 0.03704 L -0.02149 0.03704 C -0.02448 0.04213 -0.02748 0.04722 -0.03034 0.05255 C -0.0319 0.05556 -0.0332 0.0588 -0.03477 0.06181 C -0.03659 0.06505 -0.0388 0.06759 -0.04063 0.07083 C -0.04232 0.07384 -0.04349 0.07732 -0.04505 0.08009 C -0.04714 0.08333 -0.04948 0.08611 -0.05169 0.08912 C -0.05768 0.09792 -0.06471 0.10741 -0.07005 0.11782 C -0.07175 0.1213 -0.07201 0.12431 -0.07305 0.12847 C -0.07396 0.13241 -0.07487 0.13634 -0.07591 0.14005 C -0.078 0.14722 -0.08008 0.1544 -0.08255 0.16111 C -0.08503 0.16782 -0.08789 0.17431 -0.09063 0.18056 C -0.09401 0.18819 -0.10143 0.20463 -0.1069 0.21343 C -0.10781 0.21482 -0.10886 0.21574 -0.10977 0.21713 C -0.11107 0.21921 -0.11211 0.22176 -0.11341 0.22384 C -0.11458 0.22546 -0.11602 0.22593 -0.11719 0.22778 C -0.11979 0.23171 -0.12162 0.23727 -0.12448 0.24074 C -0.12617 0.24282 -0.12787 0.24514 -0.12969 0.24722 C -0.13086 0.24861 -0.13216 0.24977 -0.13333 0.25116 C -0.13438 0.25232 -0.13529 0.25394 -0.1362 0.25509 C -0.13698 0.25602 -0.13776 0.25671 -0.13841 0.25764 C -0.13971 0.25949 -0.14076 0.26157 -0.14219 0.26296 C -0.14349 0.26435 -0.14505 0.26458 -0.14649 0.26551 C -0.15221 0.26968 -0.14675 0.26644 -0.15248 0.27222 C -0.15365 0.27315 -0.15482 0.27407 -0.15612 0.27477 C -0.15703 0.27523 -0.15899 0.27616 -0.15899 0.27616 L -0.15899 0.27616 " pathEditMode="relative" ptsTypes="AAAAAAAAAAAAAAAAAAAAAAAAA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7 0.05231 L -0.01497 0.05231 C -0.01679 0.05486 -0.01836 0.05763 -0.02018 0.05995 C -0.02083 0.06111 -0.02187 0.06157 -0.02239 0.06273 C -0.02356 0.06504 -0.02422 0.06805 -0.02539 0.0706 C -0.02617 0.07245 -0.02747 0.07384 -0.02825 0.07569 C -0.03411 0.08935 -0.02942 0.0831 -0.03411 0.08888 C -0.03593 0.09838 -0.03359 0.08796 -0.04075 0.10324 C -0.04205 0.10578 -0.04323 0.10833 -0.0444 0.11111 C -0.04596 0.11435 -0.04739 0.11805 -0.04883 0.12152 C -0.04987 0.12361 -0.05078 0.12569 -0.05182 0.12801 C -0.05195 0.12824 -0.05664 0.13842 -0.0569 0.13981 C -0.05898 0.14699 -0.05833 0.14537 -0.06211 0.15277 C -0.06966 0.16736 -0.06458 0.15694 -0.07317 0.1699 C -0.07448 0.17176 -0.07539 0.1743 -0.07682 0.17638 C -0.07786 0.17801 -0.07929 0.1787 -0.08047 0.18032 C -0.08164 0.18171 -0.08242 0.18379 -0.08346 0.18541 C -0.08515 0.18819 -0.08672 0.19097 -0.08854 0.19328 C -0.09049 0.19583 -0.09258 0.19745 -0.0944 0.19976 C -0.09648 0.20231 -0.09817 0.20555 -0.10039 0.20763 C -0.1069 0.21458 -0.1039 0.20856 -0.10989 0.21551 C -0.11146 0.21736 -0.11263 0.22037 -0.11432 0.22199 C -0.11992 0.22824 -0.1194 0.22222 -0.1194 0.2287 L -0.1194 0.2287 " pathEditMode="relative" ptsTypes="AAAAAAAAAAAAAAAAAAAAAA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9151830-4DB7-B76C-3755-26A6E59161F8}"/>
              </a:ext>
            </a:extLst>
          </p:cNvPr>
          <p:cNvGrpSpPr/>
          <p:nvPr/>
        </p:nvGrpSpPr>
        <p:grpSpPr>
          <a:xfrm>
            <a:off x="3467742" y="2064190"/>
            <a:ext cx="5386813" cy="2480650"/>
            <a:chOff x="4128379" y="2652665"/>
            <a:chExt cx="5386813" cy="2480650"/>
          </a:xfrm>
          <a:solidFill>
            <a:schemeClr val="bg1"/>
          </a:solidFill>
        </p:grpSpPr>
        <p:sp>
          <p:nvSpPr>
            <p:cNvPr id="3" name="순서도: 지연 2">
              <a:extLst>
                <a:ext uri="{FF2B5EF4-FFF2-40B4-BE49-F238E27FC236}">
                  <a16:creationId xmlns:a16="http://schemas.microsoft.com/office/drawing/2014/main" id="{3F6FD666-0FA6-C148-BDD8-8550175C24C4}"/>
                </a:ext>
              </a:extLst>
            </p:cNvPr>
            <p:cNvSpPr/>
            <p:nvPr/>
          </p:nvSpPr>
          <p:spPr>
            <a:xfrm>
              <a:off x="8673219" y="2652665"/>
              <a:ext cx="841973" cy="2480650"/>
            </a:xfrm>
            <a:prstGeom prst="flowChartDela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97E0E105-9DC6-1F6D-A110-2B8E1521A0EC}"/>
                </a:ext>
              </a:extLst>
            </p:cNvPr>
            <p:cNvSpPr/>
            <p:nvPr/>
          </p:nvSpPr>
          <p:spPr>
            <a:xfrm>
              <a:off x="4970352" y="2652665"/>
              <a:ext cx="3702867" cy="2480650"/>
            </a:xfrm>
            <a:prstGeom prst="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순서도: 지연 4">
              <a:extLst>
                <a:ext uri="{FF2B5EF4-FFF2-40B4-BE49-F238E27FC236}">
                  <a16:creationId xmlns:a16="http://schemas.microsoft.com/office/drawing/2014/main" id="{C6898157-C435-2F0A-9587-122EA1E7B1AC}"/>
                </a:ext>
              </a:extLst>
            </p:cNvPr>
            <p:cNvSpPr/>
            <p:nvPr/>
          </p:nvSpPr>
          <p:spPr>
            <a:xfrm rot="10800000">
              <a:off x="4128379" y="2652665"/>
              <a:ext cx="841973" cy="2480650"/>
            </a:xfrm>
            <a:prstGeom prst="flowChartDelay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A05ECD30-DD8E-C651-4D7B-6CC367500DB5}"/>
                </a:ext>
              </a:extLst>
            </p:cNvPr>
            <p:cNvSpPr/>
            <p:nvPr/>
          </p:nvSpPr>
          <p:spPr>
            <a:xfrm>
              <a:off x="4363771" y="2987643"/>
              <a:ext cx="525101" cy="525102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094DCF07-EC4B-D0B7-808C-C7C07F735A4D}"/>
                </a:ext>
              </a:extLst>
            </p:cNvPr>
            <p:cNvSpPr/>
            <p:nvPr/>
          </p:nvSpPr>
          <p:spPr>
            <a:xfrm>
              <a:off x="8831655" y="3892990"/>
              <a:ext cx="525101" cy="525102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C1F6C532-E493-9752-999C-BBDAC948AD85}"/>
                </a:ext>
              </a:extLst>
            </p:cNvPr>
            <p:cNvSpPr/>
            <p:nvPr/>
          </p:nvSpPr>
          <p:spPr>
            <a:xfrm>
              <a:off x="8950860" y="2924271"/>
              <a:ext cx="265568" cy="24444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577072A1-2E6A-07DF-CEAD-E97D088048F0}"/>
                </a:ext>
              </a:extLst>
            </p:cNvPr>
            <p:cNvSpPr/>
            <p:nvPr/>
          </p:nvSpPr>
          <p:spPr>
            <a:xfrm>
              <a:off x="9173424" y="3168714"/>
              <a:ext cx="265568" cy="24444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B8286282-01C2-46DC-44CA-9C35B8226B71}"/>
                </a:ext>
              </a:extLst>
            </p:cNvPr>
            <p:cNvSpPr/>
            <p:nvPr/>
          </p:nvSpPr>
          <p:spPr>
            <a:xfrm>
              <a:off x="8701889" y="3150606"/>
              <a:ext cx="265568" cy="24444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F60C7510-B595-DF5C-6416-4B4E582CC8DB}"/>
                </a:ext>
              </a:extLst>
            </p:cNvPr>
            <p:cNvSpPr/>
            <p:nvPr/>
          </p:nvSpPr>
          <p:spPr>
            <a:xfrm>
              <a:off x="8965947" y="3440320"/>
              <a:ext cx="265568" cy="24444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DC9CF9B6-7273-DA29-9EEF-85098443626B}"/>
                </a:ext>
              </a:extLst>
            </p:cNvPr>
            <p:cNvSpPr/>
            <p:nvPr/>
          </p:nvSpPr>
          <p:spPr>
            <a:xfrm>
              <a:off x="4427899" y="3806978"/>
              <a:ext cx="265568" cy="24444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B506C03C-C0AC-A643-E4F0-96CE3A8C4E4A}"/>
                </a:ext>
              </a:extLst>
            </p:cNvPr>
            <p:cNvSpPr/>
            <p:nvPr/>
          </p:nvSpPr>
          <p:spPr>
            <a:xfrm>
              <a:off x="4622165" y="4028793"/>
              <a:ext cx="265568" cy="24444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97F2B323-DE3E-984F-F122-F1A5F78B234A}"/>
                </a:ext>
              </a:extLst>
            </p:cNvPr>
            <p:cNvSpPr/>
            <p:nvPr/>
          </p:nvSpPr>
          <p:spPr>
            <a:xfrm>
              <a:off x="4242300" y="4033319"/>
              <a:ext cx="265568" cy="24444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83F12B95-2B0C-1B84-6A37-AF9F776F64FF}"/>
                </a:ext>
              </a:extLst>
            </p:cNvPr>
            <p:cNvSpPr/>
            <p:nvPr/>
          </p:nvSpPr>
          <p:spPr>
            <a:xfrm>
              <a:off x="4427899" y="4255130"/>
              <a:ext cx="265568" cy="24444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73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그룹 53">
            <a:extLst>
              <a:ext uri="{FF2B5EF4-FFF2-40B4-BE49-F238E27FC236}">
                <a16:creationId xmlns:a16="http://schemas.microsoft.com/office/drawing/2014/main" id="{FC6BBCC1-8387-5F2E-86CE-19F0B30C4035}"/>
              </a:ext>
            </a:extLst>
          </p:cNvPr>
          <p:cNvGrpSpPr/>
          <p:nvPr/>
        </p:nvGrpSpPr>
        <p:grpSpPr>
          <a:xfrm>
            <a:off x="10281711" y="3233466"/>
            <a:ext cx="1222260" cy="904958"/>
            <a:chOff x="10281711" y="3233466"/>
            <a:chExt cx="1222260" cy="904958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8CB4D589-97D7-DDAC-E4E7-4630C0537CD3}"/>
                </a:ext>
              </a:extLst>
            </p:cNvPr>
            <p:cNvGrpSpPr/>
            <p:nvPr/>
          </p:nvGrpSpPr>
          <p:grpSpPr>
            <a:xfrm>
              <a:off x="10711140" y="3233466"/>
              <a:ext cx="792831" cy="904958"/>
              <a:chOff x="10070235" y="302546"/>
              <a:chExt cx="792831" cy="904958"/>
            </a:xfrm>
          </p:grpSpPr>
          <p:sp>
            <p:nvSpPr>
              <p:cNvPr id="43" name="이등변 삼각형 42">
                <a:extLst>
                  <a:ext uri="{FF2B5EF4-FFF2-40B4-BE49-F238E27FC236}">
                    <a16:creationId xmlns:a16="http://schemas.microsoft.com/office/drawing/2014/main" id="{F31E42D5-FBE5-4C24-84D5-71B5D2C8A2A6}"/>
                  </a:ext>
                </a:extLst>
              </p:cNvPr>
              <p:cNvSpPr/>
              <p:nvPr/>
            </p:nvSpPr>
            <p:spPr>
              <a:xfrm rot="5825225">
                <a:off x="10121774" y="435945"/>
                <a:ext cx="570369" cy="614257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이등변 삼각형 43">
                <a:extLst>
                  <a:ext uri="{FF2B5EF4-FFF2-40B4-BE49-F238E27FC236}">
                    <a16:creationId xmlns:a16="http://schemas.microsoft.com/office/drawing/2014/main" id="{E7F89E6A-19F7-C504-0DD8-05F73D6176C8}"/>
                  </a:ext>
                </a:extLst>
              </p:cNvPr>
              <p:cNvSpPr/>
              <p:nvPr/>
            </p:nvSpPr>
            <p:spPr>
              <a:xfrm rot="5825225">
                <a:off x="10121774" y="615191"/>
                <a:ext cx="570369" cy="614257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이등변 삼각형 44">
                <a:extLst>
                  <a:ext uri="{FF2B5EF4-FFF2-40B4-BE49-F238E27FC236}">
                    <a16:creationId xmlns:a16="http://schemas.microsoft.com/office/drawing/2014/main" id="{23A94C83-7955-A1EE-F08C-B89C293E9767}"/>
                  </a:ext>
                </a:extLst>
              </p:cNvPr>
              <p:cNvSpPr/>
              <p:nvPr/>
            </p:nvSpPr>
            <p:spPr>
              <a:xfrm rot="5825225">
                <a:off x="10121773" y="587809"/>
                <a:ext cx="570369" cy="614257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이등변 삼각형 45">
                <a:extLst>
                  <a:ext uri="{FF2B5EF4-FFF2-40B4-BE49-F238E27FC236}">
                    <a16:creationId xmlns:a16="http://schemas.microsoft.com/office/drawing/2014/main" id="{35A3BA92-C169-7D5F-F33C-CCB159796A10}"/>
                  </a:ext>
                </a:extLst>
              </p:cNvPr>
              <p:cNvSpPr/>
              <p:nvPr/>
            </p:nvSpPr>
            <p:spPr>
              <a:xfrm rot="5825225">
                <a:off x="10121774" y="280602"/>
                <a:ext cx="570369" cy="614257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이등변 삼각형 46">
                <a:extLst>
                  <a:ext uri="{FF2B5EF4-FFF2-40B4-BE49-F238E27FC236}">
                    <a16:creationId xmlns:a16="http://schemas.microsoft.com/office/drawing/2014/main" id="{376DFD59-1471-F37C-6814-60B8071C66DE}"/>
                  </a:ext>
                </a:extLst>
              </p:cNvPr>
              <p:cNvSpPr/>
              <p:nvPr/>
            </p:nvSpPr>
            <p:spPr>
              <a:xfrm rot="5825225">
                <a:off x="10240823" y="405517"/>
                <a:ext cx="570369" cy="614257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이등변 삼각형 47">
                <a:extLst>
                  <a:ext uri="{FF2B5EF4-FFF2-40B4-BE49-F238E27FC236}">
                    <a16:creationId xmlns:a16="http://schemas.microsoft.com/office/drawing/2014/main" id="{0BDE09C7-F340-15DC-0166-DD09A5234041}"/>
                  </a:ext>
                </a:extLst>
              </p:cNvPr>
              <p:cNvSpPr/>
              <p:nvPr/>
            </p:nvSpPr>
            <p:spPr>
              <a:xfrm rot="5825225">
                <a:off x="10259607" y="483027"/>
                <a:ext cx="570369" cy="614257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이등변 삼각형 48">
                <a:extLst>
                  <a:ext uri="{FF2B5EF4-FFF2-40B4-BE49-F238E27FC236}">
                    <a16:creationId xmlns:a16="http://schemas.microsoft.com/office/drawing/2014/main" id="{332EED07-9FF6-3B90-54C0-098C344C74F4}"/>
                  </a:ext>
                </a:extLst>
              </p:cNvPr>
              <p:cNvSpPr/>
              <p:nvPr/>
            </p:nvSpPr>
            <p:spPr>
              <a:xfrm rot="5825225">
                <a:off x="10092179" y="545001"/>
                <a:ext cx="570369" cy="614257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이등변 삼각형 49">
                <a:extLst>
                  <a:ext uri="{FF2B5EF4-FFF2-40B4-BE49-F238E27FC236}">
                    <a16:creationId xmlns:a16="http://schemas.microsoft.com/office/drawing/2014/main" id="{917559F2-1E1B-83D9-2DD4-B34A980EEA40}"/>
                  </a:ext>
                </a:extLst>
              </p:cNvPr>
              <p:cNvSpPr/>
              <p:nvPr/>
            </p:nvSpPr>
            <p:spPr>
              <a:xfrm rot="5825225">
                <a:off x="10270753" y="490473"/>
                <a:ext cx="570369" cy="614257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2" name="이등변 삼각형 51">
              <a:extLst>
                <a:ext uri="{FF2B5EF4-FFF2-40B4-BE49-F238E27FC236}">
                  <a16:creationId xmlns:a16="http://schemas.microsoft.com/office/drawing/2014/main" id="{7F9B2FBE-2CD5-3BD3-6904-64E0278B3ED7}"/>
                </a:ext>
              </a:extLst>
            </p:cNvPr>
            <p:cNvSpPr/>
            <p:nvPr/>
          </p:nvSpPr>
          <p:spPr>
            <a:xfrm rot="16200000">
              <a:off x="10336032" y="3392132"/>
              <a:ext cx="461727" cy="57036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7A902F-88D8-82A0-9D85-991819B73361}"/>
              </a:ext>
            </a:extLst>
          </p:cNvPr>
          <p:cNvGrpSpPr/>
          <p:nvPr/>
        </p:nvGrpSpPr>
        <p:grpSpPr>
          <a:xfrm>
            <a:off x="-1059255" y="426892"/>
            <a:ext cx="11000190" cy="6291437"/>
            <a:chOff x="135803" y="-16728"/>
            <a:chExt cx="11000190" cy="6291437"/>
          </a:xfrm>
        </p:grpSpPr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C567B448-C476-F9A6-E5C5-AAA05C261FA4}"/>
                </a:ext>
              </a:extLst>
            </p:cNvPr>
            <p:cNvSpPr/>
            <p:nvPr/>
          </p:nvSpPr>
          <p:spPr>
            <a:xfrm>
              <a:off x="5440072" y="-16728"/>
              <a:ext cx="1748373" cy="2806574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ED36B88E-BB91-4610-8F82-762F0C33F5AD}"/>
                </a:ext>
              </a:extLst>
            </p:cNvPr>
            <p:cNvSpPr/>
            <p:nvPr/>
          </p:nvSpPr>
          <p:spPr>
            <a:xfrm>
              <a:off x="2945394" y="2281816"/>
              <a:ext cx="6301212" cy="20913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원호 8">
              <a:extLst>
                <a:ext uri="{FF2B5EF4-FFF2-40B4-BE49-F238E27FC236}">
                  <a16:creationId xmlns:a16="http://schemas.microsoft.com/office/drawing/2014/main" id="{84CD82CB-3911-E60E-7075-6389AA72382E}"/>
                </a:ext>
              </a:extLst>
            </p:cNvPr>
            <p:cNvSpPr/>
            <p:nvPr/>
          </p:nvSpPr>
          <p:spPr>
            <a:xfrm rot="4840640">
              <a:off x="7430730" y="1928387"/>
              <a:ext cx="1222217" cy="92345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D8EEB0C6-0A7D-74A6-A6F8-E1372B611990}"/>
                </a:ext>
              </a:extLst>
            </p:cNvPr>
            <p:cNvSpPr/>
            <p:nvPr/>
          </p:nvSpPr>
          <p:spPr>
            <a:xfrm rot="16200000" flipV="1">
              <a:off x="5779889" y="239097"/>
              <a:ext cx="721217" cy="6435477"/>
            </a:xfrm>
            <a:prstGeom prst="triangle">
              <a:avLst>
                <a:gd name="adj" fmla="val 5251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원호 2">
              <a:extLst>
                <a:ext uri="{FF2B5EF4-FFF2-40B4-BE49-F238E27FC236}">
                  <a16:creationId xmlns:a16="http://schemas.microsoft.com/office/drawing/2014/main" id="{2004AA39-F17E-E0BD-D08A-A8A8DB10CF18}"/>
                </a:ext>
              </a:extLst>
            </p:cNvPr>
            <p:cNvSpPr/>
            <p:nvPr/>
          </p:nvSpPr>
          <p:spPr>
            <a:xfrm rot="4840640">
              <a:off x="3494638" y="1928388"/>
              <a:ext cx="1222217" cy="92345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원호 5">
              <a:extLst>
                <a:ext uri="{FF2B5EF4-FFF2-40B4-BE49-F238E27FC236}">
                  <a16:creationId xmlns:a16="http://schemas.microsoft.com/office/drawing/2014/main" id="{6611C8CA-C542-BE54-54C8-A55AB3F2B84C}"/>
                </a:ext>
              </a:extLst>
            </p:cNvPr>
            <p:cNvSpPr/>
            <p:nvPr/>
          </p:nvSpPr>
          <p:spPr>
            <a:xfrm rot="4840640">
              <a:off x="4423104" y="1928387"/>
              <a:ext cx="1222217" cy="92345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원호 6">
              <a:extLst>
                <a:ext uri="{FF2B5EF4-FFF2-40B4-BE49-F238E27FC236}">
                  <a16:creationId xmlns:a16="http://schemas.microsoft.com/office/drawing/2014/main" id="{34D07D05-3641-74CC-F261-71ADF9B0FC75}"/>
                </a:ext>
              </a:extLst>
            </p:cNvPr>
            <p:cNvSpPr/>
            <p:nvPr/>
          </p:nvSpPr>
          <p:spPr>
            <a:xfrm rot="4840640">
              <a:off x="5394683" y="1928387"/>
              <a:ext cx="1222217" cy="92345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원호 7">
              <a:extLst>
                <a:ext uri="{FF2B5EF4-FFF2-40B4-BE49-F238E27FC236}">
                  <a16:creationId xmlns:a16="http://schemas.microsoft.com/office/drawing/2014/main" id="{3C2F49EC-E161-897C-82D3-1806AB6965C0}"/>
                </a:ext>
              </a:extLst>
            </p:cNvPr>
            <p:cNvSpPr/>
            <p:nvPr/>
          </p:nvSpPr>
          <p:spPr>
            <a:xfrm rot="4840640">
              <a:off x="6367929" y="1928387"/>
              <a:ext cx="1222217" cy="92345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0B57FADC-08DE-1920-88AE-3747687DED72}"/>
                </a:ext>
              </a:extLst>
            </p:cNvPr>
            <p:cNvSpPr/>
            <p:nvPr/>
          </p:nvSpPr>
          <p:spPr>
            <a:xfrm>
              <a:off x="4163760" y="1577650"/>
              <a:ext cx="721217" cy="730979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5EB456EF-A023-8ED3-5FC9-D87B1AE8E3E7}"/>
                </a:ext>
              </a:extLst>
            </p:cNvPr>
            <p:cNvSpPr/>
            <p:nvPr/>
          </p:nvSpPr>
          <p:spPr>
            <a:xfrm>
              <a:off x="5181783" y="1577654"/>
              <a:ext cx="721217" cy="730979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E1B8C32D-B43C-DEE4-9862-BE4F473DCEFD}"/>
                </a:ext>
              </a:extLst>
            </p:cNvPr>
            <p:cNvSpPr/>
            <p:nvPr/>
          </p:nvSpPr>
          <p:spPr>
            <a:xfrm>
              <a:off x="6144682" y="1577653"/>
              <a:ext cx="721217" cy="730979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E4EC01EC-4313-9B3D-750D-11AF2BAF8CF5}"/>
                </a:ext>
              </a:extLst>
            </p:cNvPr>
            <p:cNvSpPr/>
            <p:nvPr/>
          </p:nvSpPr>
          <p:spPr>
            <a:xfrm>
              <a:off x="7043720" y="1577650"/>
              <a:ext cx="721217" cy="730979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이등변 삼각형 13">
              <a:extLst>
                <a:ext uri="{FF2B5EF4-FFF2-40B4-BE49-F238E27FC236}">
                  <a16:creationId xmlns:a16="http://schemas.microsoft.com/office/drawing/2014/main" id="{0B4E1277-235C-C2A9-A859-46DC8436D54C}"/>
                </a:ext>
              </a:extLst>
            </p:cNvPr>
            <p:cNvSpPr/>
            <p:nvPr/>
          </p:nvSpPr>
          <p:spPr>
            <a:xfrm>
              <a:off x="8125288" y="1577651"/>
              <a:ext cx="721217" cy="730979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부분 원형 14">
              <a:extLst>
                <a:ext uri="{FF2B5EF4-FFF2-40B4-BE49-F238E27FC236}">
                  <a16:creationId xmlns:a16="http://schemas.microsoft.com/office/drawing/2014/main" id="{4396A31F-EF12-2C2B-4527-92833E3A18B9}"/>
                </a:ext>
              </a:extLst>
            </p:cNvPr>
            <p:cNvSpPr/>
            <p:nvPr/>
          </p:nvSpPr>
          <p:spPr>
            <a:xfrm rot="2306359">
              <a:off x="9035589" y="2250959"/>
              <a:ext cx="2100404" cy="2206699"/>
            </a:xfrm>
            <a:prstGeom prst="pi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A4492C33-8968-97A4-7C0E-590D36C957E1}"/>
                </a:ext>
              </a:extLst>
            </p:cNvPr>
            <p:cNvSpPr/>
            <p:nvPr/>
          </p:nvSpPr>
          <p:spPr>
            <a:xfrm>
              <a:off x="9852334" y="2390114"/>
              <a:ext cx="389530" cy="443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4134A811-A740-E017-307D-889853F633FA}"/>
                </a:ext>
              </a:extLst>
            </p:cNvPr>
            <p:cNvSpPr/>
            <p:nvPr/>
          </p:nvSpPr>
          <p:spPr>
            <a:xfrm rot="1978457">
              <a:off x="10112601" y="3150655"/>
              <a:ext cx="350369" cy="344398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7D794C7E-EA3C-1FAE-3CDC-E291FDC56C83}"/>
                </a:ext>
              </a:extLst>
            </p:cNvPr>
            <p:cNvSpPr/>
            <p:nvPr/>
          </p:nvSpPr>
          <p:spPr>
            <a:xfrm rot="1978457">
              <a:off x="10404837" y="3390462"/>
              <a:ext cx="350369" cy="344398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1BF79052-476E-D9A5-488E-4EA8AF1AC003}"/>
                </a:ext>
              </a:extLst>
            </p:cNvPr>
            <p:cNvSpPr/>
            <p:nvPr/>
          </p:nvSpPr>
          <p:spPr>
            <a:xfrm rot="1978457">
              <a:off x="10689834" y="3569709"/>
              <a:ext cx="350369" cy="344398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DD782F54-7F97-F3D3-DD36-8777D40F441D}"/>
                </a:ext>
              </a:extLst>
            </p:cNvPr>
            <p:cNvSpPr/>
            <p:nvPr/>
          </p:nvSpPr>
          <p:spPr>
            <a:xfrm rot="7750656">
              <a:off x="10595475" y="2617647"/>
              <a:ext cx="350369" cy="344398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이등변 삼각형 34">
              <a:extLst>
                <a:ext uri="{FF2B5EF4-FFF2-40B4-BE49-F238E27FC236}">
                  <a16:creationId xmlns:a16="http://schemas.microsoft.com/office/drawing/2014/main" id="{09CC1E74-C820-A7B4-1E65-91FE9D6DBCC2}"/>
                </a:ext>
              </a:extLst>
            </p:cNvPr>
            <p:cNvSpPr/>
            <p:nvPr/>
          </p:nvSpPr>
          <p:spPr>
            <a:xfrm rot="7750656">
              <a:off x="10346905" y="2924690"/>
              <a:ext cx="350369" cy="344398"/>
            </a:xfrm>
            <a:prstGeom prst="triangle">
              <a:avLst>
                <a:gd name="adj" fmla="val 51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7A3C2CA3-39B3-7159-0D80-2B9ACB012F94}"/>
                </a:ext>
              </a:extLst>
            </p:cNvPr>
            <p:cNvSpPr/>
            <p:nvPr/>
          </p:nvSpPr>
          <p:spPr>
            <a:xfrm>
              <a:off x="5451167" y="3468135"/>
              <a:ext cx="1748373" cy="2806574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6F5D1941-E77A-2F86-F3BE-6038AD2A958A}"/>
                </a:ext>
              </a:extLst>
            </p:cNvPr>
            <p:cNvSpPr/>
            <p:nvPr/>
          </p:nvSpPr>
          <p:spPr>
            <a:xfrm rot="16200000">
              <a:off x="1184763" y="2047928"/>
              <a:ext cx="721217" cy="2819138"/>
            </a:xfrm>
            <a:prstGeom prst="triangle">
              <a:avLst>
                <a:gd name="adj" fmla="val 5251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4B9DA0AF-B180-82E4-EC6A-0ABD1D6105DE}"/>
                </a:ext>
              </a:extLst>
            </p:cNvPr>
            <p:cNvSpPr/>
            <p:nvPr/>
          </p:nvSpPr>
          <p:spPr>
            <a:xfrm rot="16200000" flipV="1">
              <a:off x="4213601" y="239097"/>
              <a:ext cx="721217" cy="6435477"/>
            </a:xfrm>
            <a:prstGeom prst="triangle">
              <a:avLst>
                <a:gd name="adj" fmla="val 5251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416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7"/>
    </mc:Choice>
    <mc:Fallback xmlns="">
      <p:transition spd="slow" advTm="3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802 0.03681 L -0.02539 0.0169 L -0.02539 0.0169 " pathEditMode="relative" ptsTypes="A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id="{87366964-6CFB-F3FC-68F0-5E2F0AA412CB}"/>
              </a:ext>
            </a:extLst>
          </p:cNvPr>
          <p:cNvGrpSpPr/>
          <p:nvPr/>
        </p:nvGrpSpPr>
        <p:grpSpPr>
          <a:xfrm>
            <a:off x="2769765" y="2242674"/>
            <a:ext cx="2892222" cy="1964603"/>
            <a:chOff x="1027928" y="2023315"/>
            <a:chExt cx="2892222" cy="1964603"/>
          </a:xfrm>
        </p:grpSpPr>
        <p:sp>
          <p:nvSpPr>
            <p:cNvPr id="5" name="이등변 삼각형 4">
              <a:extLst>
                <a:ext uri="{FF2B5EF4-FFF2-40B4-BE49-F238E27FC236}">
                  <a16:creationId xmlns:a16="http://schemas.microsoft.com/office/drawing/2014/main" id="{18683C0D-BD4C-53C0-94D8-52AB54EAE110}"/>
                </a:ext>
              </a:extLst>
            </p:cNvPr>
            <p:cNvSpPr/>
            <p:nvPr/>
          </p:nvSpPr>
          <p:spPr>
            <a:xfrm rot="5400000">
              <a:off x="973608" y="2969403"/>
              <a:ext cx="814812" cy="70617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BDE45674-752B-753B-FC61-D1E69E6CBECC}"/>
                </a:ext>
              </a:extLst>
            </p:cNvPr>
            <p:cNvSpPr/>
            <p:nvPr/>
          </p:nvSpPr>
          <p:spPr>
            <a:xfrm>
              <a:off x="1625835" y="2657058"/>
              <a:ext cx="2294315" cy="1330860"/>
            </a:xfrm>
            <a:custGeom>
              <a:avLst/>
              <a:gdLst>
                <a:gd name="connsiteX0" fmla="*/ 2435905 w 2453490"/>
                <a:gd name="connsiteY0" fmla="*/ 570808 h 1330860"/>
                <a:gd name="connsiteX1" fmla="*/ 2453490 w 2453490"/>
                <a:gd name="connsiteY1" fmla="*/ 665430 h 1330860"/>
                <a:gd name="connsiteX2" fmla="*/ 2443060 w 2453490"/>
                <a:gd name="connsiteY2" fmla="*/ 721550 h 1330860"/>
                <a:gd name="connsiteX3" fmla="*/ 1226745 w 2453490"/>
                <a:gd name="connsiteY3" fmla="*/ 0 h 1330860"/>
                <a:gd name="connsiteX4" fmla="*/ 2094185 w 2453490"/>
                <a:gd name="connsiteY4" fmla="*/ 194900 h 1330860"/>
                <a:gd name="connsiteX5" fmla="*/ 2222005 w 2453490"/>
                <a:gd name="connsiteY5" fmla="*/ 278934 h 1330860"/>
                <a:gd name="connsiteX6" fmla="*/ 1504031 w 2453490"/>
                <a:gd name="connsiteY6" fmla="*/ 632775 h 1330860"/>
                <a:gd name="connsiteX7" fmla="*/ 2333610 w 2453490"/>
                <a:gd name="connsiteY7" fmla="*/ 947907 h 1330860"/>
                <a:gd name="connsiteX8" fmla="*/ 2243981 w 2453490"/>
                <a:gd name="connsiteY8" fmla="*/ 1037478 h 1330860"/>
                <a:gd name="connsiteX9" fmla="*/ 1226745 w 2453490"/>
                <a:gd name="connsiteY9" fmla="*/ 1330860 h 1330860"/>
                <a:gd name="connsiteX10" fmla="*/ 0 w 2453490"/>
                <a:gd name="connsiteY10" fmla="*/ 665430 h 1330860"/>
                <a:gd name="connsiteX11" fmla="*/ 1226745 w 2453490"/>
                <a:gd name="connsiteY11" fmla="*/ 0 h 133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3490" h="1330860">
                  <a:moveTo>
                    <a:pt x="2435905" y="570808"/>
                  </a:moveTo>
                  <a:lnTo>
                    <a:pt x="2453490" y="665430"/>
                  </a:lnTo>
                  <a:lnTo>
                    <a:pt x="2443060" y="721550"/>
                  </a:lnTo>
                  <a:close/>
                  <a:moveTo>
                    <a:pt x="1226745" y="0"/>
                  </a:moveTo>
                  <a:cubicBezTo>
                    <a:pt x="1565502" y="0"/>
                    <a:pt x="1872188" y="74481"/>
                    <a:pt x="2094185" y="194900"/>
                  </a:cubicBezTo>
                  <a:lnTo>
                    <a:pt x="2222005" y="278934"/>
                  </a:lnTo>
                  <a:lnTo>
                    <a:pt x="1504031" y="632775"/>
                  </a:lnTo>
                  <a:lnTo>
                    <a:pt x="2333610" y="947907"/>
                  </a:lnTo>
                  <a:lnTo>
                    <a:pt x="2243981" y="1037478"/>
                  </a:lnTo>
                  <a:cubicBezTo>
                    <a:pt x="2023527" y="1214484"/>
                    <a:pt x="1650191" y="1330860"/>
                    <a:pt x="1226745" y="1330860"/>
                  </a:cubicBezTo>
                  <a:cubicBezTo>
                    <a:pt x="549232" y="1330860"/>
                    <a:pt x="0" y="1032937"/>
                    <a:pt x="0" y="665430"/>
                  </a:cubicBezTo>
                  <a:cubicBezTo>
                    <a:pt x="0" y="297923"/>
                    <a:pt x="549232" y="0"/>
                    <a:pt x="122674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DDBF88BE-E3FD-04DF-3CFE-78C43A2A2487}"/>
                </a:ext>
              </a:extLst>
            </p:cNvPr>
            <p:cNvSpPr/>
            <p:nvPr/>
          </p:nvSpPr>
          <p:spPr>
            <a:xfrm>
              <a:off x="2833717" y="2756646"/>
              <a:ext cx="289711" cy="31687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AD1B00F8-B1C6-6994-482E-E2792D394947}"/>
                </a:ext>
              </a:extLst>
            </p:cNvPr>
            <p:cNvSpPr/>
            <p:nvPr/>
          </p:nvSpPr>
          <p:spPr>
            <a:xfrm>
              <a:off x="2434996" y="2023315"/>
              <a:ext cx="675992" cy="6337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77927A82-E448-F1C1-DC8A-3DE6BAFEB168}"/>
              </a:ext>
            </a:extLst>
          </p:cNvPr>
          <p:cNvGrpSpPr/>
          <p:nvPr/>
        </p:nvGrpSpPr>
        <p:grpSpPr>
          <a:xfrm>
            <a:off x="6160881" y="3097602"/>
            <a:ext cx="1398004" cy="644796"/>
            <a:chOff x="7084335" y="3106602"/>
            <a:chExt cx="1398004" cy="644796"/>
          </a:xfrm>
        </p:grpSpPr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47FEDD11-192E-3B39-86CB-2DBA92B14013}"/>
                </a:ext>
              </a:extLst>
            </p:cNvPr>
            <p:cNvSpPr/>
            <p:nvPr/>
          </p:nvSpPr>
          <p:spPr>
            <a:xfrm rot="5400000">
              <a:off x="7042838" y="3171996"/>
              <a:ext cx="579423" cy="49643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FBDA9D69-7BDE-E358-0919-80A9ECE99466}"/>
                </a:ext>
              </a:extLst>
            </p:cNvPr>
            <p:cNvSpPr/>
            <p:nvPr/>
          </p:nvSpPr>
          <p:spPr>
            <a:xfrm>
              <a:off x="7332549" y="3106602"/>
              <a:ext cx="1149790" cy="64479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2AFA7631-1BE2-9952-C375-458E6157AB64}"/>
                </a:ext>
              </a:extLst>
            </p:cNvPr>
            <p:cNvSpPr/>
            <p:nvPr/>
          </p:nvSpPr>
          <p:spPr>
            <a:xfrm>
              <a:off x="8070407" y="3233976"/>
              <a:ext cx="204460" cy="195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99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"/>
    </mc:Choice>
    <mc:Fallback xmlns="">
      <p:transition spd="slow" advTm="23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291E169E-969E-2C3E-4579-82C13C15028F}"/>
              </a:ext>
            </a:extLst>
          </p:cNvPr>
          <p:cNvGrpSpPr/>
          <p:nvPr/>
        </p:nvGrpSpPr>
        <p:grpSpPr>
          <a:xfrm>
            <a:off x="5747178" y="1042253"/>
            <a:ext cx="1241560" cy="1606183"/>
            <a:chOff x="4471561" y="2713608"/>
            <a:chExt cx="904958" cy="1238556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35267D4C-A726-3C8C-3A7E-8036F7614774}"/>
                </a:ext>
              </a:extLst>
            </p:cNvPr>
            <p:cNvGrpSpPr/>
            <p:nvPr/>
          </p:nvGrpSpPr>
          <p:grpSpPr>
            <a:xfrm rot="15656206">
              <a:off x="4527624" y="3103270"/>
              <a:ext cx="792831" cy="904958"/>
              <a:chOff x="10070235" y="302546"/>
              <a:chExt cx="792831" cy="904958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" name="이등변 삼각형 2">
                <a:extLst>
                  <a:ext uri="{FF2B5EF4-FFF2-40B4-BE49-F238E27FC236}">
                    <a16:creationId xmlns:a16="http://schemas.microsoft.com/office/drawing/2014/main" id="{E6FF4FFE-7A69-F565-2910-257123B440A5}"/>
                  </a:ext>
                </a:extLst>
              </p:cNvPr>
              <p:cNvSpPr/>
              <p:nvPr/>
            </p:nvSpPr>
            <p:spPr>
              <a:xfrm rot="5825225">
                <a:off x="10121774" y="435945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이등변 삼각형 3">
                <a:extLst>
                  <a:ext uri="{FF2B5EF4-FFF2-40B4-BE49-F238E27FC236}">
                    <a16:creationId xmlns:a16="http://schemas.microsoft.com/office/drawing/2014/main" id="{8D9A85E8-20A3-E33C-877E-D46C6717CE6E}"/>
                  </a:ext>
                </a:extLst>
              </p:cNvPr>
              <p:cNvSpPr/>
              <p:nvPr/>
            </p:nvSpPr>
            <p:spPr>
              <a:xfrm rot="5825225">
                <a:off x="10121774" y="61519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이등변 삼각형 4">
                <a:extLst>
                  <a:ext uri="{FF2B5EF4-FFF2-40B4-BE49-F238E27FC236}">
                    <a16:creationId xmlns:a16="http://schemas.microsoft.com/office/drawing/2014/main" id="{4B3A1900-1A8A-E7DE-4C82-3E282A69AD99}"/>
                  </a:ext>
                </a:extLst>
              </p:cNvPr>
              <p:cNvSpPr/>
              <p:nvPr/>
            </p:nvSpPr>
            <p:spPr>
              <a:xfrm rot="5825225">
                <a:off x="10121773" y="587809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이등변 삼각형 5">
                <a:extLst>
                  <a:ext uri="{FF2B5EF4-FFF2-40B4-BE49-F238E27FC236}">
                    <a16:creationId xmlns:a16="http://schemas.microsoft.com/office/drawing/2014/main" id="{31E9A4C6-546C-7267-13C2-D9C95B7C7C7B}"/>
                  </a:ext>
                </a:extLst>
              </p:cNvPr>
              <p:cNvSpPr/>
              <p:nvPr/>
            </p:nvSpPr>
            <p:spPr>
              <a:xfrm rot="5825225">
                <a:off x="10121774" y="280602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이등변 삼각형 6">
                <a:extLst>
                  <a:ext uri="{FF2B5EF4-FFF2-40B4-BE49-F238E27FC236}">
                    <a16:creationId xmlns:a16="http://schemas.microsoft.com/office/drawing/2014/main" id="{9A725BED-C2FC-C639-837C-7FBD07D2E30B}"/>
                  </a:ext>
                </a:extLst>
              </p:cNvPr>
              <p:cNvSpPr/>
              <p:nvPr/>
            </p:nvSpPr>
            <p:spPr>
              <a:xfrm rot="5825225">
                <a:off x="10240823" y="40551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이등변 삼각형 7">
                <a:extLst>
                  <a:ext uri="{FF2B5EF4-FFF2-40B4-BE49-F238E27FC236}">
                    <a16:creationId xmlns:a16="http://schemas.microsoft.com/office/drawing/2014/main" id="{1BD9F43F-35FB-3C32-3EE0-4CEFDC433FC0}"/>
                  </a:ext>
                </a:extLst>
              </p:cNvPr>
              <p:cNvSpPr/>
              <p:nvPr/>
            </p:nvSpPr>
            <p:spPr>
              <a:xfrm rot="5825225">
                <a:off x="10259607" y="48302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이등변 삼각형 8">
                <a:extLst>
                  <a:ext uri="{FF2B5EF4-FFF2-40B4-BE49-F238E27FC236}">
                    <a16:creationId xmlns:a16="http://schemas.microsoft.com/office/drawing/2014/main" id="{729D645D-5C1C-AF9D-F335-B2CE60636C48}"/>
                  </a:ext>
                </a:extLst>
              </p:cNvPr>
              <p:cNvSpPr/>
              <p:nvPr/>
            </p:nvSpPr>
            <p:spPr>
              <a:xfrm rot="5825225">
                <a:off x="10092179" y="54500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이등변 삼각형 9">
                <a:extLst>
                  <a:ext uri="{FF2B5EF4-FFF2-40B4-BE49-F238E27FC236}">
                    <a16:creationId xmlns:a16="http://schemas.microsoft.com/office/drawing/2014/main" id="{1A3FAFFE-121F-E18D-5F04-CE18311623C6}"/>
                  </a:ext>
                </a:extLst>
              </p:cNvPr>
              <p:cNvSpPr/>
              <p:nvPr/>
            </p:nvSpPr>
            <p:spPr>
              <a:xfrm rot="5825225">
                <a:off x="10270753" y="490473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EC724305-D90F-F0BA-BF49-8E929CEE06BE}"/>
                </a:ext>
              </a:extLst>
            </p:cNvPr>
            <p:cNvGrpSpPr/>
            <p:nvPr/>
          </p:nvGrpSpPr>
          <p:grpSpPr>
            <a:xfrm rot="15898895">
              <a:off x="4766468" y="2845896"/>
              <a:ext cx="606017" cy="341442"/>
              <a:chOff x="10281711" y="3233466"/>
              <a:chExt cx="1222260" cy="904958"/>
            </a:xfrm>
          </p:grpSpPr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CA43F441-EF41-7A8F-F31E-CECB42F65535}"/>
                  </a:ext>
                </a:extLst>
              </p:cNvPr>
              <p:cNvGrpSpPr/>
              <p:nvPr/>
            </p:nvGrpSpPr>
            <p:grpSpPr>
              <a:xfrm>
                <a:off x="10711140" y="3233466"/>
                <a:ext cx="792831" cy="904958"/>
                <a:chOff x="10070235" y="302546"/>
                <a:chExt cx="792831" cy="904958"/>
              </a:xfrm>
            </p:grpSpPr>
            <p:sp>
              <p:nvSpPr>
                <p:cNvPr id="14" name="이등변 삼각형 13">
                  <a:extLst>
                    <a:ext uri="{FF2B5EF4-FFF2-40B4-BE49-F238E27FC236}">
                      <a16:creationId xmlns:a16="http://schemas.microsoft.com/office/drawing/2014/main" id="{DFC326A2-3835-BAEC-EFAC-4E0644676A66}"/>
                    </a:ext>
                  </a:extLst>
                </p:cNvPr>
                <p:cNvSpPr/>
                <p:nvPr/>
              </p:nvSpPr>
              <p:spPr>
                <a:xfrm rot="5825225">
                  <a:off x="10121774" y="435945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이등변 삼각형 14">
                  <a:extLst>
                    <a:ext uri="{FF2B5EF4-FFF2-40B4-BE49-F238E27FC236}">
                      <a16:creationId xmlns:a16="http://schemas.microsoft.com/office/drawing/2014/main" id="{E690EFB8-18F4-C01B-82EF-523741B2B30B}"/>
                    </a:ext>
                  </a:extLst>
                </p:cNvPr>
                <p:cNvSpPr/>
                <p:nvPr/>
              </p:nvSpPr>
              <p:spPr>
                <a:xfrm rot="5825225">
                  <a:off x="10121774" y="61519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이등변 삼각형 15">
                  <a:extLst>
                    <a:ext uri="{FF2B5EF4-FFF2-40B4-BE49-F238E27FC236}">
                      <a16:creationId xmlns:a16="http://schemas.microsoft.com/office/drawing/2014/main" id="{A8F8942B-14E0-5956-D4FD-66269E012542}"/>
                    </a:ext>
                  </a:extLst>
                </p:cNvPr>
                <p:cNvSpPr/>
                <p:nvPr/>
              </p:nvSpPr>
              <p:spPr>
                <a:xfrm rot="5825225">
                  <a:off x="10121773" y="587809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이등변 삼각형 16">
                  <a:extLst>
                    <a:ext uri="{FF2B5EF4-FFF2-40B4-BE49-F238E27FC236}">
                      <a16:creationId xmlns:a16="http://schemas.microsoft.com/office/drawing/2014/main" id="{79983662-D66E-DE86-DC89-E30D0EB9ED57}"/>
                    </a:ext>
                  </a:extLst>
                </p:cNvPr>
                <p:cNvSpPr/>
                <p:nvPr/>
              </p:nvSpPr>
              <p:spPr>
                <a:xfrm rot="5825225">
                  <a:off x="10121774" y="280602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이등변 삼각형 17">
                  <a:extLst>
                    <a:ext uri="{FF2B5EF4-FFF2-40B4-BE49-F238E27FC236}">
                      <a16:creationId xmlns:a16="http://schemas.microsoft.com/office/drawing/2014/main" id="{4D5A7738-74C7-528C-57D3-745013A35F09}"/>
                    </a:ext>
                  </a:extLst>
                </p:cNvPr>
                <p:cNvSpPr/>
                <p:nvPr/>
              </p:nvSpPr>
              <p:spPr>
                <a:xfrm rot="5825225">
                  <a:off x="10240823" y="40551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이등변 삼각형 18">
                  <a:extLst>
                    <a:ext uri="{FF2B5EF4-FFF2-40B4-BE49-F238E27FC236}">
                      <a16:creationId xmlns:a16="http://schemas.microsoft.com/office/drawing/2014/main" id="{F5293E7B-DC0E-B887-E9F6-73AF3918BCF9}"/>
                    </a:ext>
                  </a:extLst>
                </p:cNvPr>
                <p:cNvSpPr/>
                <p:nvPr/>
              </p:nvSpPr>
              <p:spPr>
                <a:xfrm rot="5825225">
                  <a:off x="10259607" y="48302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이등변 삼각형 19">
                  <a:extLst>
                    <a:ext uri="{FF2B5EF4-FFF2-40B4-BE49-F238E27FC236}">
                      <a16:creationId xmlns:a16="http://schemas.microsoft.com/office/drawing/2014/main" id="{61C288DC-C35C-1CC7-C9E3-763E5C935B2E}"/>
                    </a:ext>
                  </a:extLst>
                </p:cNvPr>
                <p:cNvSpPr/>
                <p:nvPr/>
              </p:nvSpPr>
              <p:spPr>
                <a:xfrm rot="5825225">
                  <a:off x="10092179" y="54500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이등변 삼각형 20">
                  <a:extLst>
                    <a:ext uri="{FF2B5EF4-FFF2-40B4-BE49-F238E27FC236}">
                      <a16:creationId xmlns:a16="http://schemas.microsoft.com/office/drawing/2014/main" id="{E13A9582-4E2D-A76C-AB8F-669A1346421F}"/>
                    </a:ext>
                  </a:extLst>
                </p:cNvPr>
                <p:cNvSpPr/>
                <p:nvPr/>
              </p:nvSpPr>
              <p:spPr>
                <a:xfrm rot="5825225">
                  <a:off x="10270753" y="490473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3" name="이등변 삼각형 12">
                <a:extLst>
                  <a:ext uri="{FF2B5EF4-FFF2-40B4-BE49-F238E27FC236}">
                    <a16:creationId xmlns:a16="http://schemas.microsoft.com/office/drawing/2014/main" id="{D1FCEC32-9C7E-AC61-6690-A1B1C8F332EF}"/>
                  </a:ext>
                </a:extLst>
              </p:cNvPr>
              <p:cNvSpPr/>
              <p:nvPr/>
            </p:nvSpPr>
            <p:spPr>
              <a:xfrm rot="16200000">
                <a:off x="10336032" y="3392132"/>
                <a:ext cx="461727" cy="57036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9C947C08-A15C-78D0-C1E9-11D8888ADC01}"/>
              </a:ext>
            </a:extLst>
          </p:cNvPr>
          <p:cNvGrpSpPr/>
          <p:nvPr/>
        </p:nvGrpSpPr>
        <p:grpSpPr>
          <a:xfrm>
            <a:off x="7504472" y="144855"/>
            <a:ext cx="2798372" cy="2720893"/>
            <a:chOff x="4471561" y="2713608"/>
            <a:chExt cx="904958" cy="1238556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8E07928C-76D9-2396-B66F-9CD4AD26B6C3}"/>
                </a:ext>
              </a:extLst>
            </p:cNvPr>
            <p:cNvGrpSpPr/>
            <p:nvPr/>
          </p:nvGrpSpPr>
          <p:grpSpPr>
            <a:xfrm rot="15656206">
              <a:off x="4527624" y="3103270"/>
              <a:ext cx="792831" cy="904958"/>
              <a:chOff x="10070235" y="302546"/>
              <a:chExt cx="792831" cy="904958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6" name="이등변 삼각형 35">
                <a:extLst>
                  <a:ext uri="{FF2B5EF4-FFF2-40B4-BE49-F238E27FC236}">
                    <a16:creationId xmlns:a16="http://schemas.microsoft.com/office/drawing/2014/main" id="{AAA899E7-78EE-D3CD-456B-873F0C1F4E78}"/>
                  </a:ext>
                </a:extLst>
              </p:cNvPr>
              <p:cNvSpPr/>
              <p:nvPr/>
            </p:nvSpPr>
            <p:spPr>
              <a:xfrm rot="5825225">
                <a:off x="10121774" y="435945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이등변 삼각형 36">
                <a:extLst>
                  <a:ext uri="{FF2B5EF4-FFF2-40B4-BE49-F238E27FC236}">
                    <a16:creationId xmlns:a16="http://schemas.microsoft.com/office/drawing/2014/main" id="{05814CE3-B453-789D-4AFE-FE0FF5F8827F}"/>
                  </a:ext>
                </a:extLst>
              </p:cNvPr>
              <p:cNvSpPr/>
              <p:nvPr/>
            </p:nvSpPr>
            <p:spPr>
              <a:xfrm rot="5825225">
                <a:off x="10121774" y="61519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이등변 삼각형 37">
                <a:extLst>
                  <a:ext uri="{FF2B5EF4-FFF2-40B4-BE49-F238E27FC236}">
                    <a16:creationId xmlns:a16="http://schemas.microsoft.com/office/drawing/2014/main" id="{715AB6F1-367C-F10A-C86E-7DBD4029FED3}"/>
                  </a:ext>
                </a:extLst>
              </p:cNvPr>
              <p:cNvSpPr/>
              <p:nvPr/>
            </p:nvSpPr>
            <p:spPr>
              <a:xfrm rot="5825225">
                <a:off x="10121773" y="587809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이등변 삼각형 38">
                <a:extLst>
                  <a:ext uri="{FF2B5EF4-FFF2-40B4-BE49-F238E27FC236}">
                    <a16:creationId xmlns:a16="http://schemas.microsoft.com/office/drawing/2014/main" id="{619B0D13-87FA-D558-8619-E1F893B4654C}"/>
                  </a:ext>
                </a:extLst>
              </p:cNvPr>
              <p:cNvSpPr/>
              <p:nvPr/>
            </p:nvSpPr>
            <p:spPr>
              <a:xfrm rot="5825225">
                <a:off x="10121774" y="280602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이등변 삼각형 39">
                <a:extLst>
                  <a:ext uri="{FF2B5EF4-FFF2-40B4-BE49-F238E27FC236}">
                    <a16:creationId xmlns:a16="http://schemas.microsoft.com/office/drawing/2014/main" id="{862EC054-EBB2-A8AE-E129-B749BBE7BCF5}"/>
                  </a:ext>
                </a:extLst>
              </p:cNvPr>
              <p:cNvSpPr/>
              <p:nvPr/>
            </p:nvSpPr>
            <p:spPr>
              <a:xfrm rot="5825225">
                <a:off x="10240823" y="40551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이등변 삼각형 40">
                <a:extLst>
                  <a:ext uri="{FF2B5EF4-FFF2-40B4-BE49-F238E27FC236}">
                    <a16:creationId xmlns:a16="http://schemas.microsoft.com/office/drawing/2014/main" id="{831085D8-4C6A-DAA4-86EA-F2F678FED3A0}"/>
                  </a:ext>
                </a:extLst>
              </p:cNvPr>
              <p:cNvSpPr/>
              <p:nvPr/>
            </p:nvSpPr>
            <p:spPr>
              <a:xfrm rot="5825225">
                <a:off x="10259607" y="48302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이등변 삼각형 41">
                <a:extLst>
                  <a:ext uri="{FF2B5EF4-FFF2-40B4-BE49-F238E27FC236}">
                    <a16:creationId xmlns:a16="http://schemas.microsoft.com/office/drawing/2014/main" id="{E86F8C79-B5E7-002F-6464-A18EF6A5DA35}"/>
                  </a:ext>
                </a:extLst>
              </p:cNvPr>
              <p:cNvSpPr/>
              <p:nvPr/>
            </p:nvSpPr>
            <p:spPr>
              <a:xfrm rot="5825225">
                <a:off x="10092179" y="54500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이등변 삼각형 42">
                <a:extLst>
                  <a:ext uri="{FF2B5EF4-FFF2-40B4-BE49-F238E27FC236}">
                    <a16:creationId xmlns:a16="http://schemas.microsoft.com/office/drawing/2014/main" id="{3562B64C-F1F7-EDB9-FFBE-74BAA8CA184C}"/>
                  </a:ext>
                </a:extLst>
              </p:cNvPr>
              <p:cNvSpPr/>
              <p:nvPr/>
            </p:nvSpPr>
            <p:spPr>
              <a:xfrm rot="5825225">
                <a:off x="10270753" y="490473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D10153E7-C12B-F840-EC0C-C3A463F410F6}"/>
                </a:ext>
              </a:extLst>
            </p:cNvPr>
            <p:cNvGrpSpPr/>
            <p:nvPr/>
          </p:nvGrpSpPr>
          <p:grpSpPr>
            <a:xfrm rot="15898895">
              <a:off x="4766468" y="2845896"/>
              <a:ext cx="606017" cy="341442"/>
              <a:chOff x="10281711" y="3233466"/>
              <a:chExt cx="1222260" cy="904958"/>
            </a:xfrm>
          </p:grpSpPr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C7CF237A-E6EA-788E-AFE8-3F248E11CF9F}"/>
                  </a:ext>
                </a:extLst>
              </p:cNvPr>
              <p:cNvGrpSpPr/>
              <p:nvPr/>
            </p:nvGrpSpPr>
            <p:grpSpPr>
              <a:xfrm>
                <a:off x="10711140" y="3233466"/>
                <a:ext cx="792831" cy="904958"/>
                <a:chOff x="10070235" y="302546"/>
                <a:chExt cx="792831" cy="904958"/>
              </a:xfrm>
            </p:grpSpPr>
            <p:sp>
              <p:nvSpPr>
                <p:cNvPr id="28" name="이등변 삼각형 27">
                  <a:extLst>
                    <a:ext uri="{FF2B5EF4-FFF2-40B4-BE49-F238E27FC236}">
                      <a16:creationId xmlns:a16="http://schemas.microsoft.com/office/drawing/2014/main" id="{33F6CCF1-1321-932A-C1C4-1A2C5AC46CA1}"/>
                    </a:ext>
                  </a:extLst>
                </p:cNvPr>
                <p:cNvSpPr/>
                <p:nvPr/>
              </p:nvSpPr>
              <p:spPr>
                <a:xfrm rot="5825225">
                  <a:off x="10121774" y="435945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이등변 삼각형 28">
                  <a:extLst>
                    <a:ext uri="{FF2B5EF4-FFF2-40B4-BE49-F238E27FC236}">
                      <a16:creationId xmlns:a16="http://schemas.microsoft.com/office/drawing/2014/main" id="{FB7E5F6C-ADB7-DDE8-4B3F-3554EBAFAA94}"/>
                    </a:ext>
                  </a:extLst>
                </p:cNvPr>
                <p:cNvSpPr/>
                <p:nvPr/>
              </p:nvSpPr>
              <p:spPr>
                <a:xfrm rot="5825225">
                  <a:off x="10121774" y="61519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이등변 삼각형 29">
                  <a:extLst>
                    <a:ext uri="{FF2B5EF4-FFF2-40B4-BE49-F238E27FC236}">
                      <a16:creationId xmlns:a16="http://schemas.microsoft.com/office/drawing/2014/main" id="{3358ABB5-35CA-61DE-81CC-1C65B87F9123}"/>
                    </a:ext>
                  </a:extLst>
                </p:cNvPr>
                <p:cNvSpPr/>
                <p:nvPr/>
              </p:nvSpPr>
              <p:spPr>
                <a:xfrm rot="5825225">
                  <a:off x="10121773" y="587809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이등변 삼각형 30">
                  <a:extLst>
                    <a:ext uri="{FF2B5EF4-FFF2-40B4-BE49-F238E27FC236}">
                      <a16:creationId xmlns:a16="http://schemas.microsoft.com/office/drawing/2014/main" id="{5B9D6AB9-EAC6-4338-68FD-5B6423DA6CEB}"/>
                    </a:ext>
                  </a:extLst>
                </p:cNvPr>
                <p:cNvSpPr/>
                <p:nvPr/>
              </p:nvSpPr>
              <p:spPr>
                <a:xfrm rot="5825225">
                  <a:off x="10121774" y="280602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이등변 삼각형 31">
                  <a:extLst>
                    <a:ext uri="{FF2B5EF4-FFF2-40B4-BE49-F238E27FC236}">
                      <a16:creationId xmlns:a16="http://schemas.microsoft.com/office/drawing/2014/main" id="{FBC60C09-8CE6-0750-6AC2-72A08A71D721}"/>
                    </a:ext>
                  </a:extLst>
                </p:cNvPr>
                <p:cNvSpPr/>
                <p:nvPr/>
              </p:nvSpPr>
              <p:spPr>
                <a:xfrm rot="5825225">
                  <a:off x="10240823" y="40551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이등변 삼각형 32">
                  <a:extLst>
                    <a:ext uri="{FF2B5EF4-FFF2-40B4-BE49-F238E27FC236}">
                      <a16:creationId xmlns:a16="http://schemas.microsoft.com/office/drawing/2014/main" id="{73A2B717-075C-A2FF-4217-216B1C518625}"/>
                    </a:ext>
                  </a:extLst>
                </p:cNvPr>
                <p:cNvSpPr/>
                <p:nvPr/>
              </p:nvSpPr>
              <p:spPr>
                <a:xfrm rot="5825225">
                  <a:off x="10259607" y="48302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이등변 삼각형 33">
                  <a:extLst>
                    <a:ext uri="{FF2B5EF4-FFF2-40B4-BE49-F238E27FC236}">
                      <a16:creationId xmlns:a16="http://schemas.microsoft.com/office/drawing/2014/main" id="{E1CF38F2-9CD5-7D02-8B98-F2EC282CC06B}"/>
                    </a:ext>
                  </a:extLst>
                </p:cNvPr>
                <p:cNvSpPr/>
                <p:nvPr/>
              </p:nvSpPr>
              <p:spPr>
                <a:xfrm rot="5825225">
                  <a:off x="10092179" y="54500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이등변 삼각형 34">
                  <a:extLst>
                    <a:ext uri="{FF2B5EF4-FFF2-40B4-BE49-F238E27FC236}">
                      <a16:creationId xmlns:a16="http://schemas.microsoft.com/office/drawing/2014/main" id="{488E12B7-DBD9-F5E1-6442-C3B070AAF25A}"/>
                    </a:ext>
                  </a:extLst>
                </p:cNvPr>
                <p:cNvSpPr/>
                <p:nvPr/>
              </p:nvSpPr>
              <p:spPr>
                <a:xfrm rot="5825225">
                  <a:off x="10270753" y="490473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7" name="이등변 삼각형 26">
                <a:extLst>
                  <a:ext uri="{FF2B5EF4-FFF2-40B4-BE49-F238E27FC236}">
                    <a16:creationId xmlns:a16="http://schemas.microsoft.com/office/drawing/2014/main" id="{A4227916-D80D-0D90-D874-8D20C42ABCD1}"/>
                  </a:ext>
                </a:extLst>
              </p:cNvPr>
              <p:cNvSpPr/>
              <p:nvPr/>
            </p:nvSpPr>
            <p:spPr>
              <a:xfrm rot="16200000">
                <a:off x="10336032" y="3392132"/>
                <a:ext cx="461727" cy="57036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5FADB02D-9800-3DDB-A541-AE91B99E7581}"/>
              </a:ext>
            </a:extLst>
          </p:cNvPr>
          <p:cNvGrpSpPr/>
          <p:nvPr/>
        </p:nvGrpSpPr>
        <p:grpSpPr>
          <a:xfrm>
            <a:off x="3258396" y="1147358"/>
            <a:ext cx="904958" cy="1238556"/>
            <a:chOff x="4471561" y="2713608"/>
            <a:chExt cx="904958" cy="1238556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68D979D4-4DB0-2D2D-9F06-59DF545219DC}"/>
                </a:ext>
              </a:extLst>
            </p:cNvPr>
            <p:cNvGrpSpPr/>
            <p:nvPr/>
          </p:nvGrpSpPr>
          <p:grpSpPr>
            <a:xfrm rot="15656206">
              <a:off x="4527624" y="3103270"/>
              <a:ext cx="792831" cy="904958"/>
              <a:chOff x="10070235" y="302546"/>
              <a:chExt cx="792831" cy="904958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57" name="이등변 삼각형 56">
                <a:extLst>
                  <a:ext uri="{FF2B5EF4-FFF2-40B4-BE49-F238E27FC236}">
                    <a16:creationId xmlns:a16="http://schemas.microsoft.com/office/drawing/2014/main" id="{B77AA8BA-6AF3-1F59-8DFF-43C305E8A4A8}"/>
                  </a:ext>
                </a:extLst>
              </p:cNvPr>
              <p:cNvSpPr/>
              <p:nvPr/>
            </p:nvSpPr>
            <p:spPr>
              <a:xfrm rot="5825225">
                <a:off x="10121774" y="435945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이등변 삼각형 57">
                <a:extLst>
                  <a:ext uri="{FF2B5EF4-FFF2-40B4-BE49-F238E27FC236}">
                    <a16:creationId xmlns:a16="http://schemas.microsoft.com/office/drawing/2014/main" id="{7F7A63B4-1644-6F68-B0F0-DE236E7B8CF5}"/>
                  </a:ext>
                </a:extLst>
              </p:cNvPr>
              <p:cNvSpPr/>
              <p:nvPr/>
            </p:nvSpPr>
            <p:spPr>
              <a:xfrm rot="5825225">
                <a:off x="10121774" y="61519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이등변 삼각형 58">
                <a:extLst>
                  <a:ext uri="{FF2B5EF4-FFF2-40B4-BE49-F238E27FC236}">
                    <a16:creationId xmlns:a16="http://schemas.microsoft.com/office/drawing/2014/main" id="{68365989-9555-D82F-D7B2-4676E259D38C}"/>
                  </a:ext>
                </a:extLst>
              </p:cNvPr>
              <p:cNvSpPr/>
              <p:nvPr/>
            </p:nvSpPr>
            <p:spPr>
              <a:xfrm rot="5825225">
                <a:off x="10121773" y="587809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이등변 삼각형 59">
                <a:extLst>
                  <a:ext uri="{FF2B5EF4-FFF2-40B4-BE49-F238E27FC236}">
                    <a16:creationId xmlns:a16="http://schemas.microsoft.com/office/drawing/2014/main" id="{AD6E897E-48A3-F209-5984-657A19853742}"/>
                  </a:ext>
                </a:extLst>
              </p:cNvPr>
              <p:cNvSpPr/>
              <p:nvPr/>
            </p:nvSpPr>
            <p:spPr>
              <a:xfrm rot="5825225">
                <a:off x="10121774" y="280602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이등변 삼각형 60">
                <a:extLst>
                  <a:ext uri="{FF2B5EF4-FFF2-40B4-BE49-F238E27FC236}">
                    <a16:creationId xmlns:a16="http://schemas.microsoft.com/office/drawing/2014/main" id="{C80122E9-A3DC-5C7E-FB8D-3810CD46C970}"/>
                  </a:ext>
                </a:extLst>
              </p:cNvPr>
              <p:cNvSpPr/>
              <p:nvPr/>
            </p:nvSpPr>
            <p:spPr>
              <a:xfrm rot="5825225">
                <a:off x="10240823" y="40551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이등변 삼각형 61">
                <a:extLst>
                  <a:ext uri="{FF2B5EF4-FFF2-40B4-BE49-F238E27FC236}">
                    <a16:creationId xmlns:a16="http://schemas.microsoft.com/office/drawing/2014/main" id="{C504B865-D0FD-AD7A-4C0E-9E1C4E694EC6}"/>
                  </a:ext>
                </a:extLst>
              </p:cNvPr>
              <p:cNvSpPr/>
              <p:nvPr/>
            </p:nvSpPr>
            <p:spPr>
              <a:xfrm rot="5825225">
                <a:off x="10259607" y="48302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이등변 삼각형 62">
                <a:extLst>
                  <a:ext uri="{FF2B5EF4-FFF2-40B4-BE49-F238E27FC236}">
                    <a16:creationId xmlns:a16="http://schemas.microsoft.com/office/drawing/2014/main" id="{012EB98E-B380-4F02-DF06-A53354C6F88E}"/>
                  </a:ext>
                </a:extLst>
              </p:cNvPr>
              <p:cNvSpPr/>
              <p:nvPr/>
            </p:nvSpPr>
            <p:spPr>
              <a:xfrm rot="5825225">
                <a:off x="10092179" y="54500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이등변 삼각형 63">
                <a:extLst>
                  <a:ext uri="{FF2B5EF4-FFF2-40B4-BE49-F238E27FC236}">
                    <a16:creationId xmlns:a16="http://schemas.microsoft.com/office/drawing/2014/main" id="{58D21271-B91E-B96F-95EF-48B90BF656CF}"/>
                  </a:ext>
                </a:extLst>
              </p:cNvPr>
              <p:cNvSpPr/>
              <p:nvPr/>
            </p:nvSpPr>
            <p:spPr>
              <a:xfrm rot="5825225">
                <a:off x="10270753" y="490473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BD7B85D2-8928-547A-7732-D93543CE6BBF}"/>
                </a:ext>
              </a:extLst>
            </p:cNvPr>
            <p:cNvGrpSpPr/>
            <p:nvPr/>
          </p:nvGrpSpPr>
          <p:grpSpPr>
            <a:xfrm rot="15898895">
              <a:off x="4766468" y="2845896"/>
              <a:ext cx="606017" cy="341442"/>
              <a:chOff x="10281711" y="3233466"/>
              <a:chExt cx="1222260" cy="904958"/>
            </a:xfrm>
          </p:grpSpPr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B12E652A-3B07-02EA-E59E-7D54FC28C0E5}"/>
                  </a:ext>
                </a:extLst>
              </p:cNvPr>
              <p:cNvGrpSpPr/>
              <p:nvPr/>
            </p:nvGrpSpPr>
            <p:grpSpPr>
              <a:xfrm>
                <a:off x="10711140" y="3233466"/>
                <a:ext cx="792831" cy="904958"/>
                <a:chOff x="10070235" y="302546"/>
                <a:chExt cx="792831" cy="904958"/>
              </a:xfrm>
            </p:grpSpPr>
            <p:sp>
              <p:nvSpPr>
                <p:cNvPr id="49" name="이등변 삼각형 48">
                  <a:extLst>
                    <a:ext uri="{FF2B5EF4-FFF2-40B4-BE49-F238E27FC236}">
                      <a16:creationId xmlns:a16="http://schemas.microsoft.com/office/drawing/2014/main" id="{5438A97C-1F1B-E233-6E3A-7900801E6ED0}"/>
                    </a:ext>
                  </a:extLst>
                </p:cNvPr>
                <p:cNvSpPr/>
                <p:nvPr/>
              </p:nvSpPr>
              <p:spPr>
                <a:xfrm rot="5825225">
                  <a:off x="10121774" y="435945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이등변 삼각형 49">
                  <a:extLst>
                    <a:ext uri="{FF2B5EF4-FFF2-40B4-BE49-F238E27FC236}">
                      <a16:creationId xmlns:a16="http://schemas.microsoft.com/office/drawing/2014/main" id="{399DCF2D-F4B3-11D1-CE80-DCC3D86A612F}"/>
                    </a:ext>
                  </a:extLst>
                </p:cNvPr>
                <p:cNvSpPr/>
                <p:nvPr/>
              </p:nvSpPr>
              <p:spPr>
                <a:xfrm rot="5825225">
                  <a:off x="10121774" y="61519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이등변 삼각형 50">
                  <a:extLst>
                    <a:ext uri="{FF2B5EF4-FFF2-40B4-BE49-F238E27FC236}">
                      <a16:creationId xmlns:a16="http://schemas.microsoft.com/office/drawing/2014/main" id="{8E247C9D-298A-CB37-AA8D-A28C5FE1B12E}"/>
                    </a:ext>
                  </a:extLst>
                </p:cNvPr>
                <p:cNvSpPr/>
                <p:nvPr/>
              </p:nvSpPr>
              <p:spPr>
                <a:xfrm rot="5825225">
                  <a:off x="10121773" y="587809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이등변 삼각형 51">
                  <a:extLst>
                    <a:ext uri="{FF2B5EF4-FFF2-40B4-BE49-F238E27FC236}">
                      <a16:creationId xmlns:a16="http://schemas.microsoft.com/office/drawing/2014/main" id="{4C51DD07-84F2-D581-A64E-7E400D826A72}"/>
                    </a:ext>
                  </a:extLst>
                </p:cNvPr>
                <p:cNvSpPr/>
                <p:nvPr/>
              </p:nvSpPr>
              <p:spPr>
                <a:xfrm rot="5825225">
                  <a:off x="10121774" y="280602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이등변 삼각형 52">
                  <a:extLst>
                    <a:ext uri="{FF2B5EF4-FFF2-40B4-BE49-F238E27FC236}">
                      <a16:creationId xmlns:a16="http://schemas.microsoft.com/office/drawing/2014/main" id="{7616B049-B83D-2202-9563-19B27E453541}"/>
                    </a:ext>
                  </a:extLst>
                </p:cNvPr>
                <p:cNvSpPr/>
                <p:nvPr/>
              </p:nvSpPr>
              <p:spPr>
                <a:xfrm rot="5825225">
                  <a:off x="10240823" y="40551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이등변 삼각형 53">
                  <a:extLst>
                    <a:ext uri="{FF2B5EF4-FFF2-40B4-BE49-F238E27FC236}">
                      <a16:creationId xmlns:a16="http://schemas.microsoft.com/office/drawing/2014/main" id="{290F5527-0852-2EBD-88D3-208E0E4AF243}"/>
                    </a:ext>
                  </a:extLst>
                </p:cNvPr>
                <p:cNvSpPr/>
                <p:nvPr/>
              </p:nvSpPr>
              <p:spPr>
                <a:xfrm rot="5825225">
                  <a:off x="10259607" y="48302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이등변 삼각형 54">
                  <a:extLst>
                    <a:ext uri="{FF2B5EF4-FFF2-40B4-BE49-F238E27FC236}">
                      <a16:creationId xmlns:a16="http://schemas.microsoft.com/office/drawing/2014/main" id="{4DAD304E-4723-F6D2-90F3-8D1A5FAEDFAC}"/>
                    </a:ext>
                  </a:extLst>
                </p:cNvPr>
                <p:cNvSpPr/>
                <p:nvPr/>
              </p:nvSpPr>
              <p:spPr>
                <a:xfrm rot="5825225">
                  <a:off x="10092179" y="54500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이등변 삼각형 55">
                  <a:extLst>
                    <a:ext uri="{FF2B5EF4-FFF2-40B4-BE49-F238E27FC236}">
                      <a16:creationId xmlns:a16="http://schemas.microsoft.com/office/drawing/2014/main" id="{63A5DE74-D57D-9A77-85F6-87FC8D12E0F3}"/>
                    </a:ext>
                  </a:extLst>
                </p:cNvPr>
                <p:cNvSpPr/>
                <p:nvPr/>
              </p:nvSpPr>
              <p:spPr>
                <a:xfrm rot="5825225">
                  <a:off x="10270753" y="490473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8" name="이등변 삼각형 47">
                <a:extLst>
                  <a:ext uri="{FF2B5EF4-FFF2-40B4-BE49-F238E27FC236}">
                    <a16:creationId xmlns:a16="http://schemas.microsoft.com/office/drawing/2014/main" id="{73FB664B-05CB-4EEF-1D22-B12C4CD8C22E}"/>
                  </a:ext>
                </a:extLst>
              </p:cNvPr>
              <p:cNvSpPr/>
              <p:nvPr/>
            </p:nvSpPr>
            <p:spPr>
              <a:xfrm rot="16200000">
                <a:off x="10336032" y="3392132"/>
                <a:ext cx="461727" cy="57036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370B862B-79AC-F704-91B0-9D93D9F3552C}"/>
              </a:ext>
            </a:extLst>
          </p:cNvPr>
          <p:cNvGrpSpPr/>
          <p:nvPr/>
        </p:nvGrpSpPr>
        <p:grpSpPr>
          <a:xfrm>
            <a:off x="6372308" y="4122530"/>
            <a:ext cx="680342" cy="825514"/>
            <a:chOff x="4471561" y="2713608"/>
            <a:chExt cx="904958" cy="1238556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3604122C-937F-58C2-BF28-E279FEC72197}"/>
                </a:ext>
              </a:extLst>
            </p:cNvPr>
            <p:cNvGrpSpPr/>
            <p:nvPr/>
          </p:nvGrpSpPr>
          <p:grpSpPr>
            <a:xfrm rot="15656206">
              <a:off x="4527624" y="3103270"/>
              <a:ext cx="792831" cy="904958"/>
              <a:chOff x="10070235" y="302546"/>
              <a:chExt cx="792831" cy="904958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78" name="이등변 삼각형 77">
                <a:extLst>
                  <a:ext uri="{FF2B5EF4-FFF2-40B4-BE49-F238E27FC236}">
                    <a16:creationId xmlns:a16="http://schemas.microsoft.com/office/drawing/2014/main" id="{854CF980-C4FD-90F5-C611-3677D363A1DA}"/>
                  </a:ext>
                </a:extLst>
              </p:cNvPr>
              <p:cNvSpPr/>
              <p:nvPr/>
            </p:nvSpPr>
            <p:spPr>
              <a:xfrm rot="5825225">
                <a:off x="10121774" y="435945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이등변 삼각형 78">
                <a:extLst>
                  <a:ext uri="{FF2B5EF4-FFF2-40B4-BE49-F238E27FC236}">
                    <a16:creationId xmlns:a16="http://schemas.microsoft.com/office/drawing/2014/main" id="{40673BB0-108D-EEFF-89EF-2DDCFEC9E90E}"/>
                  </a:ext>
                </a:extLst>
              </p:cNvPr>
              <p:cNvSpPr/>
              <p:nvPr/>
            </p:nvSpPr>
            <p:spPr>
              <a:xfrm rot="5825225">
                <a:off x="10121774" y="61519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이등변 삼각형 79">
                <a:extLst>
                  <a:ext uri="{FF2B5EF4-FFF2-40B4-BE49-F238E27FC236}">
                    <a16:creationId xmlns:a16="http://schemas.microsoft.com/office/drawing/2014/main" id="{55C538FA-6C24-3E3E-6283-5325196700A5}"/>
                  </a:ext>
                </a:extLst>
              </p:cNvPr>
              <p:cNvSpPr/>
              <p:nvPr/>
            </p:nvSpPr>
            <p:spPr>
              <a:xfrm rot="5825225">
                <a:off x="10121773" y="587809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이등변 삼각형 80">
                <a:extLst>
                  <a:ext uri="{FF2B5EF4-FFF2-40B4-BE49-F238E27FC236}">
                    <a16:creationId xmlns:a16="http://schemas.microsoft.com/office/drawing/2014/main" id="{1AD132E4-43F7-AC20-2203-A9E85818782C}"/>
                  </a:ext>
                </a:extLst>
              </p:cNvPr>
              <p:cNvSpPr/>
              <p:nvPr/>
            </p:nvSpPr>
            <p:spPr>
              <a:xfrm rot="5825225">
                <a:off x="10121774" y="280602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이등변 삼각형 81">
                <a:extLst>
                  <a:ext uri="{FF2B5EF4-FFF2-40B4-BE49-F238E27FC236}">
                    <a16:creationId xmlns:a16="http://schemas.microsoft.com/office/drawing/2014/main" id="{A3202DB5-E10E-A954-25B9-930E4A6AAF1E}"/>
                  </a:ext>
                </a:extLst>
              </p:cNvPr>
              <p:cNvSpPr/>
              <p:nvPr/>
            </p:nvSpPr>
            <p:spPr>
              <a:xfrm rot="5825225">
                <a:off x="10240823" y="40551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이등변 삼각형 82">
                <a:extLst>
                  <a:ext uri="{FF2B5EF4-FFF2-40B4-BE49-F238E27FC236}">
                    <a16:creationId xmlns:a16="http://schemas.microsoft.com/office/drawing/2014/main" id="{7933369A-5E06-EAAA-C04B-9D14304F36B1}"/>
                  </a:ext>
                </a:extLst>
              </p:cNvPr>
              <p:cNvSpPr/>
              <p:nvPr/>
            </p:nvSpPr>
            <p:spPr>
              <a:xfrm rot="5825225">
                <a:off x="10259607" y="48302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이등변 삼각형 83">
                <a:extLst>
                  <a:ext uri="{FF2B5EF4-FFF2-40B4-BE49-F238E27FC236}">
                    <a16:creationId xmlns:a16="http://schemas.microsoft.com/office/drawing/2014/main" id="{B7A2A7E0-0930-01A9-DDC9-667A8E62EB20}"/>
                  </a:ext>
                </a:extLst>
              </p:cNvPr>
              <p:cNvSpPr/>
              <p:nvPr/>
            </p:nvSpPr>
            <p:spPr>
              <a:xfrm rot="5825225">
                <a:off x="10092179" y="54500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이등변 삼각형 84">
                <a:extLst>
                  <a:ext uri="{FF2B5EF4-FFF2-40B4-BE49-F238E27FC236}">
                    <a16:creationId xmlns:a16="http://schemas.microsoft.com/office/drawing/2014/main" id="{32DD6FED-2552-F2DF-887F-BE8CF768D708}"/>
                  </a:ext>
                </a:extLst>
              </p:cNvPr>
              <p:cNvSpPr/>
              <p:nvPr/>
            </p:nvSpPr>
            <p:spPr>
              <a:xfrm rot="5825225">
                <a:off x="10270753" y="490473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4E79E9C7-6F41-791A-A323-5AB8D06EF174}"/>
                </a:ext>
              </a:extLst>
            </p:cNvPr>
            <p:cNvGrpSpPr/>
            <p:nvPr/>
          </p:nvGrpSpPr>
          <p:grpSpPr>
            <a:xfrm rot="15898895">
              <a:off x="4766468" y="2845896"/>
              <a:ext cx="606017" cy="341442"/>
              <a:chOff x="10281711" y="3233466"/>
              <a:chExt cx="1222260" cy="904958"/>
            </a:xfrm>
          </p:grpSpPr>
          <p:grpSp>
            <p:nvGrpSpPr>
              <p:cNvPr id="68" name="그룹 67">
                <a:extLst>
                  <a:ext uri="{FF2B5EF4-FFF2-40B4-BE49-F238E27FC236}">
                    <a16:creationId xmlns:a16="http://schemas.microsoft.com/office/drawing/2014/main" id="{3DF3886C-4B75-452A-8ACB-CF3245AB0994}"/>
                  </a:ext>
                </a:extLst>
              </p:cNvPr>
              <p:cNvGrpSpPr/>
              <p:nvPr/>
            </p:nvGrpSpPr>
            <p:grpSpPr>
              <a:xfrm>
                <a:off x="10711140" y="3233466"/>
                <a:ext cx="792831" cy="904958"/>
                <a:chOff x="10070235" y="302546"/>
                <a:chExt cx="792831" cy="904958"/>
              </a:xfrm>
            </p:grpSpPr>
            <p:sp>
              <p:nvSpPr>
                <p:cNvPr id="70" name="이등변 삼각형 69">
                  <a:extLst>
                    <a:ext uri="{FF2B5EF4-FFF2-40B4-BE49-F238E27FC236}">
                      <a16:creationId xmlns:a16="http://schemas.microsoft.com/office/drawing/2014/main" id="{08327269-4A2F-380A-30D7-D111ACF60660}"/>
                    </a:ext>
                  </a:extLst>
                </p:cNvPr>
                <p:cNvSpPr/>
                <p:nvPr/>
              </p:nvSpPr>
              <p:spPr>
                <a:xfrm rot="5825225">
                  <a:off x="10121774" y="435945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" name="이등변 삼각형 70">
                  <a:extLst>
                    <a:ext uri="{FF2B5EF4-FFF2-40B4-BE49-F238E27FC236}">
                      <a16:creationId xmlns:a16="http://schemas.microsoft.com/office/drawing/2014/main" id="{4633E608-D812-BA17-1781-D30643A3041F}"/>
                    </a:ext>
                  </a:extLst>
                </p:cNvPr>
                <p:cNvSpPr/>
                <p:nvPr/>
              </p:nvSpPr>
              <p:spPr>
                <a:xfrm rot="5825225">
                  <a:off x="10121774" y="61519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이등변 삼각형 71">
                  <a:extLst>
                    <a:ext uri="{FF2B5EF4-FFF2-40B4-BE49-F238E27FC236}">
                      <a16:creationId xmlns:a16="http://schemas.microsoft.com/office/drawing/2014/main" id="{2F28E41A-1DE7-2494-F4D4-81A62B5260E8}"/>
                    </a:ext>
                  </a:extLst>
                </p:cNvPr>
                <p:cNvSpPr/>
                <p:nvPr/>
              </p:nvSpPr>
              <p:spPr>
                <a:xfrm rot="5825225">
                  <a:off x="10121773" y="587809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이등변 삼각형 72">
                  <a:extLst>
                    <a:ext uri="{FF2B5EF4-FFF2-40B4-BE49-F238E27FC236}">
                      <a16:creationId xmlns:a16="http://schemas.microsoft.com/office/drawing/2014/main" id="{9ABF43FE-61FE-9021-6334-023DD7788706}"/>
                    </a:ext>
                  </a:extLst>
                </p:cNvPr>
                <p:cNvSpPr/>
                <p:nvPr/>
              </p:nvSpPr>
              <p:spPr>
                <a:xfrm rot="5825225">
                  <a:off x="10121774" y="280602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이등변 삼각형 73">
                  <a:extLst>
                    <a:ext uri="{FF2B5EF4-FFF2-40B4-BE49-F238E27FC236}">
                      <a16:creationId xmlns:a16="http://schemas.microsoft.com/office/drawing/2014/main" id="{1ACDD444-89ED-86B9-DE95-0EDB4795F23A}"/>
                    </a:ext>
                  </a:extLst>
                </p:cNvPr>
                <p:cNvSpPr/>
                <p:nvPr/>
              </p:nvSpPr>
              <p:spPr>
                <a:xfrm rot="5825225">
                  <a:off x="10240823" y="40551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이등변 삼각형 74">
                  <a:extLst>
                    <a:ext uri="{FF2B5EF4-FFF2-40B4-BE49-F238E27FC236}">
                      <a16:creationId xmlns:a16="http://schemas.microsoft.com/office/drawing/2014/main" id="{74632D8E-FCBB-E4B5-65E0-81B0104DAF20}"/>
                    </a:ext>
                  </a:extLst>
                </p:cNvPr>
                <p:cNvSpPr/>
                <p:nvPr/>
              </p:nvSpPr>
              <p:spPr>
                <a:xfrm rot="5825225">
                  <a:off x="10259607" y="48302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이등변 삼각형 75">
                  <a:extLst>
                    <a:ext uri="{FF2B5EF4-FFF2-40B4-BE49-F238E27FC236}">
                      <a16:creationId xmlns:a16="http://schemas.microsoft.com/office/drawing/2014/main" id="{36A77D3F-D213-9340-2392-571E65BF57BC}"/>
                    </a:ext>
                  </a:extLst>
                </p:cNvPr>
                <p:cNvSpPr/>
                <p:nvPr/>
              </p:nvSpPr>
              <p:spPr>
                <a:xfrm rot="5825225">
                  <a:off x="10092179" y="54500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이등변 삼각형 76">
                  <a:extLst>
                    <a:ext uri="{FF2B5EF4-FFF2-40B4-BE49-F238E27FC236}">
                      <a16:creationId xmlns:a16="http://schemas.microsoft.com/office/drawing/2014/main" id="{B9F2B83A-B337-9CD0-E53B-75A2D72D2B0E}"/>
                    </a:ext>
                  </a:extLst>
                </p:cNvPr>
                <p:cNvSpPr/>
                <p:nvPr/>
              </p:nvSpPr>
              <p:spPr>
                <a:xfrm rot="5825225">
                  <a:off x="10270753" y="490473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9" name="이등변 삼각형 68">
                <a:extLst>
                  <a:ext uri="{FF2B5EF4-FFF2-40B4-BE49-F238E27FC236}">
                    <a16:creationId xmlns:a16="http://schemas.microsoft.com/office/drawing/2014/main" id="{5761DD1E-4609-77CA-5E25-EB706D6D83E6}"/>
                  </a:ext>
                </a:extLst>
              </p:cNvPr>
              <p:cNvSpPr/>
              <p:nvPr/>
            </p:nvSpPr>
            <p:spPr>
              <a:xfrm rot="16200000">
                <a:off x="10336032" y="3392132"/>
                <a:ext cx="461727" cy="57036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E2282313-274A-5A5C-7D41-74467E648F1A}"/>
              </a:ext>
            </a:extLst>
          </p:cNvPr>
          <p:cNvGrpSpPr/>
          <p:nvPr/>
        </p:nvGrpSpPr>
        <p:grpSpPr>
          <a:xfrm>
            <a:off x="2044752" y="3429000"/>
            <a:ext cx="904958" cy="1238556"/>
            <a:chOff x="4471561" y="2713608"/>
            <a:chExt cx="904958" cy="1238556"/>
          </a:xfrm>
        </p:grpSpPr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9505F803-45B8-5740-6C31-7A0B38C02A16}"/>
                </a:ext>
              </a:extLst>
            </p:cNvPr>
            <p:cNvGrpSpPr/>
            <p:nvPr/>
          </p:nvGrpSpPr>
          <p:grpSpPr>
            <a:xfrm rot="15656206">
              <a:off x="4527624" y="3103270"/>
              <a:ext cx="792831" cy="904958"/>
              <a:chOff x="10070235" y="302546"/>
              <a:chExt cx="792831" cy="904958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9" name="이등변 삼각형 98">
                <a:extLst>
                  <a:ext uri="{FF2B5EF4-FFF2-40B4-BE49-F238E27FC236}">
                    <a16:creationId xmlns:a16="http://schemas.microsoft.com/office/drawing/2014/main" id="{37970D47-6285-E045-EE92-5658EE7F95FD}"/>
                  </a:ext>
                </a:extLst>
              </p:cNvPr>
              <p:cNvSpPr/>
              <p:nvPr/>
            </p:nvSpPr>
            <p:spPr>
              <a:xfrm rot="5825225">
                <a:off x="10121774" y="435945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이등변 삼각형 99">
                <a:extLst>
                  <a:ext uri="{FF2B5EF4-FFF2-40B4-BE49-F238E27FC236}">
                    <a16:creationId xmlns:a16="http://schemas.microsoft.com/office/drawing/2014/main" id="{57D81C06-8AF1-9D7D-3015-C98DAE6DBB13}"/>
                  </a:ext>
                </a:extLst>
              </p:cNvPr>
              <p:cNvSpPr/>
              <p:nvPr/>
            </p:nvSpPr>
            <p:spPr>
              <a:xfrm rot="5825225">
                <a:off x="10121774" y="61519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이등변 삼각형 100">
                <a:extLst>
                  <a:ext uri="{FF2B5EF4-FFF2-40B4-BE49-F238E27FC236}">
                    <a16:creationId xmlns:a16="http://schemas.microsoft.com/office/drawing/2014/main" id="{D67D800E-575B-3F7E-B776-89C0F4F984A9}"/>
                  </a:ext>
                </a:extLst>
              </p:cNvPr>
              <p:cNvSpPr/>
              <p:nvPr/>
            </p:nvSpPr>
            <p:spPr>
              <a:xfrm rot="5825225">
                <a:off x="10121773" y="587809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이등변 삼각형 101">
                <a:extLst>
                  <a:ext uri="{FF2B5EF4-FFF2-40B4-BE49-F238E27FC236}">
                    <a16:creationId xmlns:a16="http://schemas.microsoft.com/office/drawing/2014/main" id="{F514AD54-FF04-5561-4244-E0E4990E14AD}"/>
                  </a:ext>
                </a:extLst>
              </p:cNvPr>
              <p:cNvSpPr/>
              <p:nvPr/>
            </p:nvSpPr>
            <p:spPr>
              <a:xfrm rot="5825225">
                <a:off x="10121774" y="280602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이등변 삼각형 102">
                <a:extLst>
                  <a:ext uri="{FF2B5EF4-FFF2-40B4-BE49-F238E27FC236}">
                    <a16:creationId xmlns:a16="http://schemas.microsoft.com/office/drawing/2014/main" id="{63403F6C-6C50-3A76-52E3-F8BDAA227A46}"/>
                  </a:ext>
                </a:extLst>
              </p:cNvPr>
              <p:cNvSpPr/>
              <p:nvPr/>
            </p:nvSpPr>
            <p:spPr>
              <a:xfrm rot="5825225">
                <a:off x="10240823" y="40551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이등변 삼각형 103">
                <a:extLst>
                  <a:ext uri="{FF2B5EF4-FFF2-40B4-BE49-F238E27FC236}">
                    <a16:creationId xmlns:a16="http://schemas.microsoft.com/office/drawing/2014/main" id="{AD0D5CE3-8666-C76D-ADBC-2CBF193BA3C6}"/>
                  </a:ext>
                </a:extLst>
              </p:cNvPr>
              <p:cNvSpPr/>
              <p:nvPr/>
            </p:nvSpPr>
            <p:spPr>
              <a:xfrm rot="5825225">
                <a:off x="10259607" y="48302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이등변 삼각형 104">
                <a:extLst>
                  <a:ext uri="{FF2B5EF4-FFF2-40B4-BE49-F238E27FC236}">
                    <a16:creationId xmlns:a16="http://schemas.microsoft.com/office/drawing/2014/main" id="{9336AC41-7FC5-6A04-853F-7FDE2DE2573C}"/>
                  </a:ext>
                </a:extLst>
              </p:cNvPr>
              <p:cNvSpPr/>
              <p:nvPr/>
            </p:nvSpPr>
            <p:spPr>
              <a:xfrm rot="5825225">
                <a:off x="10092179" y="54500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이등변 삼각형 105">
                <a:extLst>
                  <a:ext uri="{FF2B5EF4-FFF2-40B4-BE49-F238E27FC236}">
                    <a16:creationId xmlns:a16="http://schemas.microsoft.com/office/drawing/2014/main" id="{669665F7-753F-731F-E50F-A6981ED01D64}"/>
                  </a:ext>
                </a:extLst>
              </p:cNvPr>
              <p:cNvSpPr/>
              <p:nvPr/>
            </p:nvSpPr>
            <p:spPr>
              <a:xfrm rot="5825225">
                <a:off x="10270753" y="490473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0D87C7E2-2E2A-4FA6-F48A-8A1D4C5E7A8E}"/>
                </a:ext>
              </a:extLst>
            </p:cNvPr>
            <p:cNvGrpSpPr/>
            <p:nvPr/>
          </p:nvGrpSpPr>
          <p:grpSpPr>
            <a:xfrm rot="15898895">
              <a:off x="4766468" y="2845896"/>
              <a:ext cx="606017" cy="341442"/>
              <a:chOff x="10281711" y="3233466"/>
              <a:chExt cx="1222260" cy="904958"/>
            </a:xfrm>
          </p:grpSpPr>
          <p:grpSp>
            <p:nvGrpSpPr>
              <p:cNvPr id="89" name="그룹 88">
                <a:extLst>
                  <a:ext uri="{FF2B5EF4-FFF2-40B4-BE49-F238E27FC236}">
                    <a16:creationId xmlns:a16="http://schemas.microsoft.com/office/drawing/2014/main" id="{084C6EE6-9397-826C-CBA2-4D97706D2CB0}"/>
                  </a:ext>
                </a:extLst>
              </p:cNvPr>
              <p:cNvGrpSpPr/>
              <p:nvPr/>
            </p:nvGrpSpPr>
            <p:grpSpPr>
              <a:xfrm>
                <a:off x="10711140" y="3233466"/>
                <a:ext cx="792831" cy="904958"/>
                <a:chOff x="10070235" y="302546"/>
                <a:chExt cx="792831" cy="904958"/>
              </a:xfrm>
            </p:grpSpPr>
            <p:sp>
              <p:nvSpPr>
                <p:cNvPr id="91" name="이등변 삼각형 90">
                  <a:extLst>
                    <a:ext uri="{FF2B5EF4-FFF2-40B4-BE49-F238E27FC236}">
                      <a16:creationId xmlns:a16="http://schemas.microsoft.com/office/drawing/2014/main" id="{18DB66F0-FEC7-A3B5-8207-57DD3510BBD7}"/>
                    </a:ext>
                  </a:extLst>
                </p:cNvPr>
                <p:cNvSpPr/>
                <p:nvPr/>
              </p:nvSpPr>
              <p:spPr>
                <a:xfrm rot="5825225">
                  <a:off x="10121774" y="435945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" name="이등변 삼각형 91">
                  <a:extLst>
                    <a:ext uri="{FF2B5EF4-FFF2-40B4-BE49-F238E27FC236}">
                      <a16:creationId xmlns:a16="http://schemas.microsoft.com/office/drawing/2014/main" id="{730BE372-13E7-5ACB-CB6F-F8FCEC102EA3}"/>
                    </a:ext>
                  </a:extLst>
                </p:cNvPr>
                <p:cNvSpPr/>
                <p:nvPr/>
              </p:nvSpPr>
              <p:spPr>
                <a:xfrm rot="5825225">
                  <a:off x="10121774" y="61519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" name="이등변 삼각형 92">
                  <a:extLst>
                    <a:ext uri="{FF2B5EF4-FFF2-40B4-BE49-F238E27FC236}">
                      <a16:creationId xmlns:a16="http://schemas.microsoft.com/office/drawing/2014/main" id="{DA005FDE-0609-A38B-D983-23753C19EFE8}"/>
                    </a:ext>
                  </a:extLst>
                </p:cNvPr>
                <p:cNvSpPr/>
                <p:nvPr/>
              </p:nvSpPr>
              <p:spPr>
                <a:xfrm rot="5825225">
                  <a:off x="10121773" y="587809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" name="이등변 삼각형 93">
                  <a:extLst>
                    <a:ext uri="{FF2B5EF4-FFF2-40B4-BE49-F238E27FC236}">
                      <a16:creationId xmlns:a16="http://schemas.microsoft.com/office/drawing/2014/main" id="{603E5BD9-3BE1-EBD4-9DF7-AE6B2BDB8D02}"/>
                    </a:ext>
                  </a:extLst>
                </p:cNvPr>
                <p:cNvSpPr/>
                <p:nvPr/>
              </p:nvSpPr>
              <p:spPr>
                <a:xfrm rot="5825225">
                  <a:off x="10121774" y="280602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" name="이등변 삼각형 94">
                  <a:extLst>
                    <a:ext uri="{FF2B5EF4-FFF2-40B4-BE49-F238E27FC236}">
                      <a16:creationId xmlns:a16="http://schemas.microsoft.com/office/drawing/2014/main" id="{0790E2EF-CEF2-167A-A6E0-4265D0478D19}"/>
                    </a:ext>
                  </a:extLst>
                </p:cNvPr>
                <p:cNvSpPr/>
                <p:nvPr/>
              </p:nvSpPr>
              <p:spPr>
                <a:xfrm rot="5825225">
                  <a:off x="10240823" y="40551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6" name="이등변 삼각형 95">
                  <a:extLst>
                    <a:ext uri="{FF2B5EF4-FFF2-40B4-BE49-F238E27FC236}">
                      <a16:creationId xmlns:a16="http://schemas.microsoft.com/office/drawing/2014/main" id="{D81B1DAB-5077-40DF-3B52-035F8263C56D}"/>
                    </a:ext>
                  </a:extLst>
                </p:cNvPr>
                <p:cNvSpPr/>
                <p:nvPr/>
              </p:nvSpPr>
              <p:spPr>
                <a:xfrm rot="5825225">
                  <a:off x="10259607" y="48302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7" name="이등변 삼각형 96">
                  <a:extLst>
                    <a:ext uri="{FF2B5EF4-FFF2-40B4-BE49-F238E27FC236}">
                      <a16:creationId xmlns:a16="http://schemas.microsoft.com/office/drawing/2014/main" id="{F1D4B4F0-772E-86EB-BECF-9834BA34252F}"/>
                    </a:ext>
                  </a:extLst>
                </p:cNvPr>
                <p:cNvSpPr/>
                <p:nvPr/>
              </p:nvSpPr>
              <p:spPr>
                <a:xfrm rot="5825225">
                  <a:off x="10092179" y="54500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8" name="이등변 삼각형 97">
                  <a:extLst>
                    <a:ext uri="{FF2B5EF4-FFF2-40B4-BE49-F238E27FC236}">
                      <a16:creationId xmlns:a16="http://schemas.microsoft.com/office/drawing/2014/main" id="{3F16132B-FF7B-DC6D-97B5-3983E82B5F4A}"/>
                    </a:ext>
                  </a:extLst>
                </p:cNvPr>
                <p:cNvSpPr/>
                <p:nvPr/>
              </p:nvSpPr>
              <p:spPr>
                <a:xfrm rot="5825225">
                  <a:off x="10270753" y="490473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0" name="이등변 삼각형 89">
                <a:extLst>
                  <a:ext uri="{FF2B5EF4-FFF2-40B4-BE49-F238E27FC236}">
                    <a16:creationId xmlns:a16="http://schemas.microsoft.com/office/drawing/2014/main" id="{973F1E35-17AE-3344-67E8-1A9263BEE4B8}"/>
                  </a:ext>
                </a:extLst>
              </p:cNvPr>
              <p:cNvSpPr/>
              <p:nvPr/>
            </p:nvSpPr>
            <p:spPr>
              <a:xfrm rot="16200000">
                <a:off x="10336032" y="3392132"/>
                <a:ext cx="461727" cy="57036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2087AC67-8C3B-DE60-EB5E-107AEEFF6BA2}"/>
              </a:ext>
            </a:extLst>
          </p:cNvPr>
          <p:cNvGrpSpPr/>
          <p:nvPr/>
        </p:nvGrpSpPr>
        <p:grpSpPr>
          <a:xfrm>
            <a:off x="4005793" y="2638110"/>
            <a:ext cx="1319850" cy="1781030"/>
            <a:chOff x="4471561" y="2713608"/>
            <a:chExt cx="904958" cy="1238556"/>
          </a:xfrm>
        </p:grpSpPr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F46EEB06-0666-B99B-018D-EF3023D0D6F9}"/>
                </a:ext>
              </a:extLst>
            </p:cNvPr>
            <p:cNvGrpSpPr/>
            <p:nvPr/>
          </p:nvGrpSpPr>
          <p:grpSpPr>
            <a:xfrm rot="15656206">
              <a:off x="4527624" y="3103270"/>
              <a:ext cx="792831" cy="904958"/>
              <a:chOff x="10070235" y="302546"/>
              <a:chExt cx="792831" cy="904958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20" name="이등변 삼각형 119">
                <a:extLst>
                  <a:ext uri="{FF2B5EF4-FFF2-40B4-BE49-F238E27FC236}">
                    <a16:creationId xmlns:a16="http://schemas.microsoft.com/office/drawing/2014/main" id="{1E4A9134-D526-A324-CE6E-5860935C75E2}"/>
                  </a:ext>
                </a:extLst>
              </p:cNvPr>
              <p:cNvSpPr/>
              <p:nvPr/>
            </p:nvSpPr>
            <p:spPr>
              <a:xfrm rot="5825225">
                <a:off x="10121774" y="435945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이등변 삼각형 120">
                <a:extLst>
                  <a:ext uri="{FF2B5EF4-FFF2-40B4-BE49-F238E27FC236}">
                    <a16:creationId xmlns:a16="http://schemas.microsoft.com/office/drawing/2014/main" id="{4C5FC39F-1D99-B92A-4DF3-3C74EB0E08FC}"/>
                  </a:ext>
                </a:extLst>
              </p:cNvPr>
              <p:cNvSpPr/>
              <p:nvPr/>
            </p:nvSpPr>
            <p:spPr>
              <a:xfrm rot="5825225">
                <a:off x="10121774" y="61519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이등변 삼각형 121">
                <a:extLst>
                  <a:ext uri="{FF2B5EF4-FFF2-40B4-BE49-F238E27FC236}">
                    <a16:creationId xmlns:a16="http://schemas.microsoft.com/office/drawing/2014/main" id="{B851D537-B20C-F21D-A586-4358073A9BAC}"/>
                  </a:ext>
                </a:extLst>
              </p:cNvPr>
              <p:cNvSpPr/>
              <p:nvPr/>
            </p:nvSpPr>
            <p:spPr>
              <a:xfrm rot="5825225">
                <a:off x="10121773" y="587809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이등변 삼각형 122">
                <a:extLst>
                  <a:ext uri="{FF2B5EF4-FFF2-40B4-BE49-F238E27FC236}">
                    <a16:creationId xmlns:a16="http://schemas.microsoft.com/office/drawing/2014/main" id="{0BFD20F8-DE6F-F395-9BAB-1DF53F7AC580}"/>
                  </a:ext>
                </a:extLst>
              </p:cNvPr>
              <p:cNvSpPr/>
              <p:nvPr/>
            </p:nvSpPr>
            <p:spPr>
              <a:xfrm rot="5825225">
                <a:off x="10121774" y="280602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이등변 삼각형 123">
                <a:extLst>
                  <a:ext uri="{FF2B5EF4-FFF2-40B4-BE49-F238E27FC236}">
                    <a16:creationId xmlns:a16="http://schemas.microsoft.com/office/drawing/2014/main" id="{596D5B82-0400-1CFD-5CA4-387BC1A52D2A}"/>
                  </a:ext>
                </a:extLst>
              </p:cNvPr>
              <p:cNvSpPr/>
              <p:nvPr/>
            </p:nvSpPr>
            <p:spPr>
              <a:xfrm rot="5825225">
                <a:off x="10240823" y="40551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이등변 삼각형 124">
                <a:extLst>
                  <a:ext uri="{FF2B5EF4-FFF2-40B4-BE49-F238E27FC236}">
                    <a16:creationId xmlns:a16="http://schemas.microsoft.com/office/drawing/2014/main" id="{BA747B12-8121-DB86-74C9-C3B3BD6DB106}"/>
                  </a:ext>
                </a:extLst>
              </p:cNvPr>
              <p:cNvSpPr/>
              <p:nvPr/>
            </p:nvSpPr>
            <p:spPr>
              <a:xfrm rot="5825225">
                <a:off x="10259607" y="48302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6" name="이등변 삼각형 125">
                <a:extLst>
                  <a:ext uri="{FF2B5EF4-FFF2-40B4-BE49-F238E27FC236}">
                    <a16:creationId xmlns:a16="http://schemas.microsoft.com/office/drawing/2014/main" id="{38A0450F-C204-94B5-1A84-A518666F89FB}"/>
                  </a:ext>
                </a:extLst>
              </p:cNvPr>
              <p:cNvSpPr/>
              <p:nvPr/>
            </p:nvSpPr>
            <p:spPr>
              <a:xfrm rot="5825225">
                <a:off x="10092179" y="54500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7" name="이등변 삼각형 126">
                <a:extLst>
                  <a:ext uri="{FF2B5EF4-FFF2-40B4-BE49-F238E27FC236}">
                    <a16:creationId xmlns:a16="http://schemas.microsoft.com/office/drawing/2014/main" id="{CC71E561-2DAE-B71B-D490-821F7A673CDE}"/>
                  </a:ext>
                </a:extLst>
              </p:cNvPr>
              <p:cNvSpPr/>
              <p:nvPr/>
            </p:nvSpPr>
            <p:spPr>
              <a:xfrm rot="5825225">
                <a:off x="10270753" y="490473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4641AC31-DEA2-201C-4F08-3A60F5FA8CE6}"/>
                </a:ext>
              </a:extLst>
            </p:cNvPr>
            <p:cNvGrpSpPr/>
            <p:nvPr/>
          </p:nvGrpSpPr>
          <p:grpSpPr>
            <a:xfrm rot="15898895">
              <a:off x="4766468" y="2845896"/>
              <a:ext cx="606017" cy="341442"/>
              <a:chOff x="10281711" y="3233466"/>
              <a:chExt cx="1222260" cy="904958"/>
            </a:xfrm>
          </p:grpSpPr>
          <p:grpSp>
            <p:nvGrpSpPr>
              <p:cNvPr id="110" name="그룹 109">
                <a:extLst>
                  <a:ext uri="{FF2B5EF4-FFF2-40B4-BE49-F238E27FC236}">
                    <a16:creationId xmlns:a16="http://schemas.microsoft.com/office/drawing/2014/main" id="{29AAAB60-71EA-C87A-A51E-AAECF82116D8}"/>
                  </a:ext>
                </a:extLst>
              </p:cNvPr>
              <p:cNvGrpSpPr/>
              <p:nvPr/>
            </p:nvGrpSpPr>
            <p:grpSpPr>
              <a:xfrm>
                <a:off x="10711140" y="3233466"/>
                <a:ext cx="792831" cy="904958"/>
                <a:chOff x="10070235" y="302546"/>
                <a:chExt cx="792831" cy="904958"/>
              </a:xfrm>
            </p:grpSpPr>
            <p:sp>
              <p:nvSpPr>
                <p:cNvPr id="112" name="이등변 삼각형 111">
                  <a:extLst>
                    <a:ext uri="{FF2B5EF4-FFF2-40B4-BE49-F238E27FC236}">
                      <a16:creationId xmlns:a16="http://schemas.microsoft.com/office/drawing/2014/main" id="{4BE35372-B4B9-CEE6-95FF-E44AD9879A68}"/>
                    </a:ext>
                  </a:extLst>
                </p:cNvPr>
                <p:cNvSpPr/>
                <p:nvPr/>
              </p:nvSpPr>
              <p:spPr>
                <a:xfrm rot="5825225">
                  <a:off x="10121774" y="435945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" name="이등변 삼각형 112">
                  <a:extLst>
                    <a:ext uri="{FF2B5EF4-FFF2-40B4-BE49-F238E27FC236}">
                      <a16:creationId xmlns:a16="http://schemas.microsoft.com/office/drawing/2014/main" id="{29F03803-A192-71F6-B6C9-651E2D3D8F48}"/>
                    </a:ext>
                  </a:extLst>
                </p:cNvPr>
                <p:cNvSpPr/>
                <p:nvPr/>
              </p:nvSpPr>
              <p:spPr>
                <a:xfrm rot="5825225">
                  <a:off x="10121774" y="61519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" name="이등변 삼각형 113">
                  <a:extLst>
                    <a:ext uri="{FF2B5EF4-FFF2-40B4-BE49-F238E27FC236}">
                      <a16:creationId xmlns:a16="http://schemas.microsoft.com/office/drawing/2014/main" id="{F4C5E746-5E18-FC6F-D9C8-F9B6CDE13CDF}"/>
                    </a:ext>
                  </a:extLst>
                </p:cNvPr>
                <p:cNvSpPr/>
                <p:nvPr/>
              </p:nvSpPr>
              <p:spPr>
                <a:xfrm rot="5825225">
                  <a:off x="10121773" y="587809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" name="이등변 삼각형 114">
                  <a:extLst>
                    <a:ext uri="{FF2B5EF4-FFF2-40B4-BE49-F238E27FC236}">
                      <a16:creationId xmlns:a16="http://schemas.microsoft.com/office/drawing/2014/main" id="{C5E139A8-079E-641C-4E30-5194963C3B51}"/>
                    </a:ext>
                  </a:extLst>
                </p:cNvPr>
                <p:cNvSpPr/>
                <p:nvPr/>
              </p:nvSpPr>
              <p:spPr>
                <a:xfrm rot="5825225">
                  <a:off x="10121774" y="280602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" name="이등변 삼각형 115">
                  <a:extLst>
                    <a:ext uri="{FF2B5EF4-FFF2-40B4-BE49-F238E27FC236}">
                      <a16:creationId xmlns:a16="http://schemas.microsoft.com/office/drawing/2014/main" id="{6800E563-943D-C192-2C67-F3C4E28394F4}"/>
                    </a:ext>
                  </a:extLst>
                </p:cNvPr>
                <p:cNvSpPr/>
                <p:nvPr/>
              </p:nvSpPr>
              <p:spPr>
                <a:xfrm rot="5825225">
                  <a:off x="10240823" y="40551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" name="이등변 삼각형 116">
                  <a:extLst>
                    <a:ext uri="{FF2B5EF4-FFF2-40B4-BE49-F238E27FC236}">
                      <a16:creationId xmlns:a16="http://schemas.microsoft.com/office/drawing/2014/main" id="{CEBA7377-8FEC-ACDD-04FD-75577EB9ECC5}"/>
                    </a:ext>
                  </a:extLst>
                </p:cNvPr>
                <p:cNvSpPr/>
                <p:nvPr/>
              </p:nvSpPr>
              <p:spPr>
                <a:xfrm rot="5825225">
                  <a:off x="10259607" y="48302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이등변 삼각형 117">
                  <a:extLst>
                    <a:ext uri="{FF2B5EF4-FFF2-40B4-BE49-F238E27FC236}">
                      <a16:creationId xmlns:a16="http://schemas.microsoft.com/office/drawing/2014/main" id="{2367B0FD-7F23-A1BB-927D-ABA6F1C9C39B}"/>
                    </a:ext>
                  </a:extLst>
                </p:cNvPr>
                <p:cNvSpPr/>
                <p:nvPr/>
              </p:nvSpPr>
              <p:spPr>
                <a:xfrm rot="5825225">
                  <a:off x="10092179" y="54500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9" name="이등변 삼각형 118">
                  <a:extLst>
                    <a:ext uri="{FF2B5EF4-FFF2-40B4-BE49-F238E27FC236}">
                      <a16:creationId xmlns:a16="http://schemas.microsoft.com/office/drawing/2014/main" id="{170899D4-C883-AFAA-B19F-D7C17558680B}"/>
                    </a:ext>
                  </a:extLst>
                </p:cNvPr>
                <p:cNvSpPr/>
                <p:nvPr/>
              </p:nvSpPr>
              <p:spPr>
                <a:xfrm rot="5825225">
                  <a:off x="10270753" y="490473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1" name="이등변 삼각형 110">
                <a:extLst>
                  <a:ext uri="{FF2B5EF4-FFF2-40B4-BE49-F238E27FC236}">
                    <a16:creationId xmlns:a16="http://schemas.microsoft.com/office/drawing/2014/main" id="{DC09824D-0FD0-CF12-DD87-95E950B913FF}"/>
                  </a:ext>
                </a:extLst>
              </p:cNvPr>
              <p:cNvSpPr/>
              <p:nvPr/>
            </p:nvSpPr>
            <p:spPr>
              <a:xfrm rot="16200000">
                <a:off x="10336032" y="3392132"/>
                <a:ext cx="461727" cy="57036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C7217311-5C12-4216-2C2B-AE7B3E30861E}"/>
              </a:ext>
            </a:extLst>
          </p:cNvPr>
          <p:cNvGrpSpPr/>
          <p:nvPr/>
        </p:nvGrpSpPr>
        <p:grpSpPr>
          <a:xfrm>
            <a:off x="528288" y="698486"/>
            <a:ext cx="1842480" cy="2206995"/>
            <a:chOff x="4471561" y="2713608"/>
            <a:chExt cx="904958" cy="1238556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61DE0EB9-52AB-34C0-4CD0-6C4476ADB334}"/>
                </a:ext>
              </a:extLst>
            </p:cNvPr>
            <p:cNvGrpSpPr/>
            <p:nvPr/>
          </p:nvGrpSpPr>
          <p:grpSpPr>
            <a:xfrm rot="15656206">
              <a:off x="4527624" y="3103270"/>
              <a:ext cx="792831" cy="904958"/>
              <a:chOff x="10070235" y="302546"/>
              <a:chExt cx="792831" cy="904958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41" name="이등변 삼각형 140">
                <a:extLst>
                  <a:ext uri="{FF2B5EF4-FFF2-40B4-BE49-F238E27FC236}">
                    <a16:creationId xmlns:a16="http://schemas.microsoft.com/office/drawing/2014/main" id="{814DEA47-C420-AFFF-86A4-532593E03468}"/>
                  </a:ext>
                </a:extLst>
              </p:cNvPr>
              <p:cNvSpPr/>
              <p:nvPr/>
            </p:nvSpPr>
            <p:spPr>
              <a:xfrm rot="5825225">
                <a:off x="10121774" y="435945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2" name="이등변 삼각형 141">
                <a:extLst>
                  <a:ext uri="{FF2B5EF4-FFF2-40B4-BE49-F238E27FC236}">
                    <a16:creationId xmlns:a16="http://schemas.microsoft.com/office/drawing/2014/main" id="{EFBAF375-CF0D-8008-1808-EE468ECABDAB}"/>
                  </a:ext>
                </a:extLst>
              </p:cNvPr>
              <p:cNvSpPr/>
              <p:nvPr/>
            </p:nvSpPr>
            <p:spPr>
              <a:xfrm rot="5825225">
                <a:off x="10121774" y="61519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3" name="이등변 삼각형 142">
                <a:extLst>
                  <a:ext uri="{FF2B5EF4-FFF2-40B4-BE49-F238E27FC236}">
                    <a16:creationId xmlns:a16="http://schemas.microsoft.com/office/drawing/2014/main" id="{A5993574-CFDD-4D7A-F093-15C605A48A22}"/>
                  </a:ext>
                </a:extLst>
              </p:cNvPr>
              <p:cNvSpPr/>
              <p:nvPr/>
            </p:nvSpPr>
            <p:spPr>
              <a:xfrm rot="5825225">
                <a:off x="10121773" y="587809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4" name="이등변 삼각형 143">
                <a:extLst>
                  <a:ext uri="{FF2B5EF4-FFF2-40B4-BE49-F238E27FC236}">
                    <a16:creationId xmlns:a16="http://schemas.microsoft.com/office/drawing/2014/main" id="{DFA292F3-4FF9-D915-A83D-608D80986535}"/>
                  </a:ext>
                </a:extLst>
              </p:cNvPr>
              <p:cNvSpPr/>
              <p:nvPr/>
            </p:nvSpPr>
            <p:spPr>
              <a:xfrm rot="5825225">
                <a:off x="10121774" y="280602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5" name="이등변 삼각형 144">
                <a:extLst>
                  <a:ext uri="{FF2B5EF4-FFF2-40B4-BE49-F238E27FC236}">
                    <a16:creationId xmlns:a16="http://schemas.microsoft.com/office/drawing/2014/main" id="{409F32FE-AEC4-E8C2-0599-2764903A9DED}"/>
                  </a:ext>
                </a:extLst>
              </p:cNvPr>
              <p:cNvSpPr/>
              <p:nvPr/>
            </p:nvSpPr>
            <p:spPr>
              <a:xfrm rot="5825225">
                <a:off x="10240823" y="40551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6" name="이등변 삼각형 145">
                <a:extLst>
                  <a:ext uri="{FF2B5EF4-FFF2-40B4-BE49-F238E27FC236}">
                    <a16:creationId xmlns:a16="http://schemas.microsoft.com/office/drawing/2014/main" id="{AFEA16AA-26EE-F0B0-6AFD-6E9E98FDBA33}"/>
                  </a:ext>
                </a:extLst>
              </p:cNvPr>
              <p:cNvSpPr/>
              <p:nvPr/>
            </p:nvSpPr>
            <p:spPr>
              <a:xfrm rot="5825225">
                <a:off x="10259607" y="483027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7" name="이등변 삼각형 146">
                <a:extLst>
                  <a:ext uri="{FF2B5EF4-FFF2-40B4-BE49-F238E27FC236}">
                    <a16:creationId xmlns:a16="http://schemas.microsoft.com/office/drawing/2014/main" id="{2A4BE2E7-81E4-F08A-9B90-0ED38642CAC2}"/>
                  </a:ext>
                </a:extLst>
              </p:cNvPr>
              <p:cNvSpPr/>
              <p:nvPr/>
            </p:nvSpPr>
            <p:spPr>
              <a:xfrm rot="5825225">
                <a:off x="10092179" y="545001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8" name="이등변 삼각형 147">
                <a:extLst>
                  <a:ext uri="{FF2B5EF4-FFF2-40B4-BE49-F238E27FC236}">
                    <a16:creationId xmlns:a16="http://schemas.microsoft.com/office/drawing/2014/main" id="{2729E596-6C81-2B01-A3A8-E52CFD944CD9}"/>
                  </a:ext>
                </a:extLst>
              </p:cNvPr>
              <p:cNvSpPr/>
              <p:nvPr/>
            </p:nvSpPr>
            <p:spPr>
              <a:xfrm rot="5825225">
                <a:off x="10270753" y="490473"/>
                <a:ext cx="570369" cy="6142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23CA870E-CACD-2DA3-1CD0-8EC929301F8B}"/>
                </a:ext>
              </a:extLst>
            </p:cNvPr>
            <p:cNvGrpSpPr/>
            <p:nvPr/>
          </p:nvGrpSpPr>
          <p:grpSpPr>
            <a:xfrm rot="15898895">
              <a:off x="4766468" y="2845896"/>
              <a:ext cx="606017" cy="341442"/>
              <a:chOff x="10281711" y="3233466"/>
              <a:chExt cx="1222260" cy="904958"/>
            </a:xfrm>
          </p:grpSpPr>
          <p:grpSp>
            <p:nvGrpSpPr>
              <p:cNvPr id="131" name="그룹 130">
                <a:extLst>
                  <a:ext uri="{FF2B5EF4-FFF2-40B4-BE49-F238E27FC236}">
                    <a16:creationId xmlns:a16="http://schemas.microsoft.com/office/drawing/2014/main" id="{5D0D9F4C-4381-4E28-1D42-33E0811ABB38}"/>
                  </a:ext>
                </a:extLst>
              </p:cNvPr>
              <p:cNvGrpSpPr/>
              <p:nvPr/>
            </p:nvGrpSpPr>
            <p:grpSpPr>
              <a:xfrm>
                <a:off x="10711140" y="3233466"/>
                <a:ext cx="792831" cy="904958"/>
                <a:chOff x="10070235" y="302546"/>
                <a:chExt cx="792831" cy="904958"/>
              </a:xfrm>
            </p:grpSpPr>
            <p:sp>
              <p:nvSpPr>
                <p:cNvPr id="133" name="이등변 삼각형 132">
                  <a:extLst>
                    <a:ext uri="{FF2B5EF4-FFF2-40B4-BE49-F238E27FC236}">
                      <a16:creationId xmlns:a16="http://schemas.microsoft.com/office/drawing/2014/main" id="{20BED481-EAF4-592F-13FF-57E3043E502A}"/>
                    </a:ext>
                  </a:extLst>
                </p:cNvPr>
                <p:cNvSpPr/>
                <p:nvPr/>
              </p:nvSpPr>
              <p:spPr>
                <a:xfrm rot="5825225">
                  <a:off x="10121774" y="435945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" name="이등변 삼각형 133">
                  <a:extLst>
                    <a:ext uri="{FF2B5EF4-FFF2-40B4-BE49-F238E27FC236}">
                      <a16:creationId xmlns:a16="http://schemas.microsoft.com/office/drawing/2014/main" id="{DA57E10C-F90B-7076-6ECA-8E60D7A03225}"/>
                    </a:ext>
                  </a:extLst>
                </p:cNvPr>
                <p:cNvSpPr/>
                <p:nvPr/>
              </p:nvSpPr>
              <p:spPr>
                <a:xfrm rot="5825225">
                  <a:off x="10121774" y="61519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5" name="이등변 삼각형 134">
                  <a:extLst>
                    <a:ext uri="{FF2B5EF4-FFF2-40B4-BE49-F238E27FC236}">
                      <a16:creationId xmlns:a16="http://schemas.microsoft.com/office/drawing/2014/main" id="{C29B1D57-BAE9-60D0-1941-5A7F40FE021A}"/>
                    </a:ext>
                  </a:extLst>
                </p:cNvPr>
                <p:cNvSpPr/>
                <p:nvPr/>
              </p:nvSpPr>
              <p:spPr>
                <a:xfrm rot="5825225">
                  <a:off x="10121773" y="587809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" name="이등변 삼각형 135">
                  <a:extLst>
                    <a:ext uri="{FF2B5EF4-FFF2-40B4-BE49-F238E27FC236}">
                      <a16:creationId xmlns:a16="http://schemas.microsoft.com/office/drawing/2014/main" id="{768F4202-8CBE-9B3A-22E7-FCDA7FEFA898}"/>
                    </a:ext>
                  </a:extLst>
                </p:cNvPr>
                <p:cNvSpPr/>
                <p:nvPr/>
              </p:nvSpPr>
              <p:spPr>
                <a:xfrm rot="5825225">
                  <a:off x="10121774" y="280602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" name="이등변 삼각형 136">
                  <a:extLst>
                    <a:ext uri="{FF2B5EF4-FFF2-40B4-BE49-F238E27FC236}">
                      <a16:creationId xmlns:a16="http://schemas.microsoft.com/office/drawing/2014/main" id="{9AC12FC0-B947-EA03-583B-C2D79616B79E}"/>
                    </a:ext>
                  </a:extLst>
                </p:cNvPr>
                <p:cNvSpPr/>
                <p:nvPr/>
              </p:nvSpPr>
              <p:spPr>
                <a:xfrm rot="5825225">
                  <a:off x="10240823" y="40551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8" name="이등변 삼각형 137">
                  <a:extLst>
                    <a:ext uri="{FF2B5EF4-FFF2-40B4-BE49-F238E27FC236}">
                      <a16:creationId xmlns:a16="http://schemas.microsoft.com/office/drawing/2014/main" id="{7991D8FC-AB52-C33F-64BA-D3E07EA13FFF}"/>
                    </a:ext>
                  </a:extLst>
                </p:cNvPr>
                <p:cNvSpPr/>
                <p:nvPr/>
              </p:nvSpPr>
              <p:spPr>
                <a:xfrm rot="5825225">
                  <a:off x="10259607" y="483027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9" name="이등변 삼각형 138">
                  <a:extLst>
                    <a:ext uri="{FF2B5EF4-FFF2-40B4-BE49-F238E27FC236}">
                      <a16:creationId xmlns:a16="http://schemas.microsoft.com/office/drawing/2014/main" id="{5E6BF411-8DE6-C2C3-0080-AE14FA665A86}"/>
                    </a:ext>
                  </a:extLst>
                </p:cNvPr>
                <p:cNvSpPr/>
                <p:nvPr/>
              </p:nvSpPr>
              <p:spPr>
                <a:xfrm rot="5825225">
                  <a:off x="10092179" y="545001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0" name="이등변 삼각형 139">
                  <a:extLst>
                    <a:ext uri="{FF2B5EF4-FFF2-40B4-BE49-F238E27FC236}">
                      <a16:creationId xmlns:a16="http://schemas.microsoft.com/office/drawing/2014/main" id="{991AAD84-5E90-EC71-8ACF-CED457EA38D4}"/>
                    </a:ext>
                  </a:extLst>
                </p:cNvPr>
                <p:cNvSpPr/>
                <p:nvPr/>
              </p:nvSpPr>
              <p:spPr>
                <a:xfrm rot="5825225">
                  <a:off x="10270753" y="490473"/>
                  <a:ext cx="570369" cy="6142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32" name="이등변 삼각형 131">
                <a:extLst>
                  <a:ext uri="{FF2B5EF4-FFF2-40B4-BE49-F238E27FC236}">
                    <a16:creationId xmlns:a16="http://schemas.microsoft.com/office/drawing/2014/main" id="{9776547B-E1DC-499F-3639-F4C863EF9416}"/>
                  </a:ext>
                </a:extLst>
              </p:cNvPr>
              <p:cNvSpPr/>
              <p:nvPr/>
            </p:nvSpPr>
            <p:spPr>
              <a:xfrm rot="16200000">
                <a:off x="10336032" y="3392132"/>
                <a:ext cx="461727" cy="57036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49" name="타원 148">
            <a:extLst>
              <a:ext uri="{FF2B5EF4-FFF2-40B4-BE49-F238E27FC236}">
                <a16:creationId xmlns:a16="http://schemas.microsoft.com/office/drawing/2014/main" id="{6CE9ED3B-1A81-3F7B-B1E7-9B5820CBAE9B}"/>
              </a:ext>
            </a:extLst>
          </p:cNvPr>
          <p:cNvSpPr/>
          <p:nvPr/>
        </p:nvSpPr>
        <p:spPr>
          <a:xfrm>
            <a:off x="10196970" y="2699793"/>
            <a:ext cx="1021484" cy="9482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1" name="직선 연결선 150">
            <a:extLst>
              <a:ext uri="{FF2B5EF4-FFF2-40B4-BE49-F238E27FC236}">
                <a16:creationId xmlns:a16="http://schemas.microsoft.com/office/drawing/2014/main" id="{CA38A4F6-F4E0-4AE7-4BD5-0CA135101084}"/>
              </a:ext>
            </a:extLst>
          </p:cNvPr>
          <p:cNvCxnSpPr>
            <a:cxnSpLocks/>
          </p:cNvCxnSpPr>
          <p:nvPr/>
        </p:nvCxnSpPr>
        <p:spPr>
          <a:xfrm>
            <a:off x="10707712" y="3580452"/>
            <a:ext cx="0" cy="1547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직선 연결선 152">
            <a:extLst>
              <a:ext uri="{FF2B5EF4-FFF2-40B4-BE49-F238E27FC236}">
                <a16:creationId xmlns:a16="http://schemas.microsoft.com/office/drawing/2014/main" id="{0D2237C0-17F4-7122-4ADC-E5B51A057571}"/>
              </a:ext>
            </a:extLst>
          </p:cNvPr>
          <p:cNvCxnSpPr>
            <a:cxnSpLocks/>
          </p:cNvCxnSpPr>
          <p:nvPr/>
        </p:nvCxnSpPr>
        <p:spPr>
          <a:xfrm>
            <a:off x="10705977" y="5127988"/>
            <a:ext cx="512477" cy="1547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직선 연결선 153">
            <a:extLst>
              <a:ext uri="{FF2B5EF4-FFF2-40B4-BE49-F238E27FC236}">
                <a16:creationId xmlns:a16="http://schemas.microsoft.com/office/drawing/2014/main" id="{BF95E00F-2C29-FF39-F91F-243CC198DCBB}"/>
              </a:ext>
            </a:extLst>
          </p:cNvPr>
          <p:cNvCxnSpPr>
            <a:cxnSpLocks/>
          </p:cNvCxnSpPr>
          <p:nvPr/>
        </p:nvCxnSpPr>
        <p:spPr>
          <a:xfrm>
            <a:off x="10705977" y="4075552"/>
            <a:ext cx="589320" cy="14553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7E47EAC2-414B-FD6A-1DA3-FE125F963BDE}"/>
              </a:ext>
            </a:extLst>
          </p:cNvPr>
          <p:cNvCxnSpPr>
            <a:cxnSpLocks/>
          </p:cNvCxnSpPr>
          <p:nvPr/>
        </p:nvCxnSpPr>
        <p:spPr>
          <a:xfrm flipH="1">
            <a:off x="10181663" y="4024672"/>
            <a:ext cx="524314" cy="13994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직선 연결선 155">
            <a:extLst>
              <a:ext uri="{FF2B5EF4-FFF2-40B4-BE49-F238E27FC236}">
                <a16:creationId xmlns:a16="http://schemas.microsoft.com/office/drawing/2014/main" id="{745C4B12-A2A4-D8B2-0781-7F92AE6FEDD5}"/>
              </a:ext>
            </a:extLst>
          </p:cNvPr>
          <p:cNvCxnSpPr>
            <a:cxnSpLocks/>
          </p:cNvCxnSpPr>
          <p:nvPr/>
        </p:nvCxnSpPr>
        <p:spPr>
          <a:xfrm flipH="1">
            <a:off x="10242235" y="5127988"/>
            <a:ext cx="463742" cy="1547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2" name="그룹 161">
            <a:extLst>
              <a:ext uri="{FF2B5EF4-FFF2-40B4-BE49-F238E27FC236}">
                <a16:creationId xmlns:a16="http://schemas.microsoft.com/office/drawing/2014/main" id="{BC4AAFDB-3034-8EEA-590A-39BB0175C461}"/>
              </a:ext>
            </a:extLst>
          </p:cNvPr>
          <p:cNvGrpSpPr/>
          <p:nvPr/>
        </p:nvGrpSpPr>
        <p:grpSpPr>
          <a:xfrm>
            <a:off x="9319896" y="3509230"/>
            <a:ext cx="1480379" cy="2867685"/>
            <a:chOff x="1661311" y="1602463"/>
            <a:chExt cx="1480379" cy="2867685"/>
          </a:xfrm>
        </p:grpSpPr>
        <p:sp>
          <p:nvSpPr>
            <p:cNvPr id="163" name="순서도: 저장 데이터 162">
              <a:extLst>
                <a:ext uri="{FF2B5EF4-FFF2-40B4-BE49-F238E27FC236}">
                  <a16:creationId xmlns:a16="http://schemas.microsoft.com/office/drawing/2014/main" id="{FA51CF69-F164-C767-9819-8D0523E786C5}"/>
                </a:ext>
              </a:extLst>
            </p:cNvPr>
            <p:cNvSpPr/>
            <p:nvPr/>
          </p:nvSpPr>
          <p:spPr>
            <a:xfrm rot="16364756">
              <a:off x="1312753" y="2736409"/>
              <a:ext cx="2082297" cy="1385181"/>
            </a:xfrm>
            <a:prstGeom prst="flowChartOnlineStorag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타원 163">
              <a:extLst>
                <a:ext uri="{FF2B5EF4-FFF2-40B4-BE49-F238E27FC236}">
                  <a16:creationId xmlns:a16="http://schemas.microsoft.com/office/drawing/2014/main" id="{CD22DFFA-CA7E-090E-5F01-AF67C712C788}"/>
                </a:ext>
              </a:extLst>
            </p:cNvPr>
            <p:cNvSpPr/>
            <p:nvPr/>
          </p:nvSpPr>
          <p:spPr>
            <a:xfrm>
              <a:off x="1711105" y="1602463"/>
              <a:ext cx="1384471" cy="13554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원호 164">
              <a:extLst>
                <a:ext uri="{FF2B5EF4-FFF2-40B4-BE49-F238E27FC236}">
                  <a16:creationId xmlns:a16="http://schemas.microsoft.com/office/drawing/2014/main" id="{580E5A23-7F69-7813-8FAC-436AC0942FF7}"/>
                </a:ext>
              </a:extLst>
            </p:cNvPr>
            <p:cNvSpPr/>
            <p:nvPr/>
          </p:nvSpPr>
          <p:spPr>
            <a:xfrm rot="19040716">
              <a:off x="1664992" y="2050617"/>
              <a:ext cx="763469" cy="772804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원호 165">
              <a:extLst>
                <a:ext uri="{FF2B5EF4-FFF2-40B4-BE49-F238E27FC236}">
                  <a16:creationId xmlns:a16="http://schemas.microsoft.com/office/drawing/2014/main" id="{238E50F7-04AF-3D76-2E4B-12FFB886466E}"/>
                </a:ext>
              </a:extLst>
            </p:cNvPr>
            <p:cNvSpPr/>
            <p:nvPr/>
          </p:nvSpPr>
          <p:spPr>
            <a:xfrm rot="19040716">
              <a:off x="2378221" y="2050617"/>
              <a:ext cx="763469" cy="772804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94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"/>
    </mc:Choice>
    <mc:Fallback xmlns="">
      <p:transition spd="slow" advTm="107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01E098CF-C684-C571-2B86-0EBC058C3075}"/>
              </a:ext>
            </a:extLst>
          </p:cNvPr>
          <p:cNvSpPr/>
          <p:nvPr/>
        </p:nvSpPr>
        <p:spPr>
          <a:xfrm>
            <a:off x="1095824" y="940761"/>
            <a:ext cx="4409038" cy="4535786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0" b="1" dirty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100</a:t>
            </a:r>
            <a:endParaRPr lang="ko-KR" altLang="en-US" sz="13000" b="1" dirty="0">
              <a:solidFill>
                <a:schemeClr val="tx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22CCCE-D889-9246-5FE7-EAC345210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0352" y1="37891" x2="10938" y2="57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12479"/>
            <a:ext cx="5292550" cy="52925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2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6"/>
    </mc:Choice>
    <mc:Fallback xmlns="">
      <p:transition spd="slow" advTm="1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잘린 대각선 방향 모서리 1">
            <a:extLst>
              <a:ext uri="{FF2B5EF4-FFF2-40B4-BE49-F238E27FC236}">
                <a16:creationId xmlns:a16="http://schemas.microsoft.com/office/drawing/2014/main" id="{8C0FF018-715B-2045-3A7E-621D8DDA7075}"/>
              </a:ext>
            </a:extLst>
          </p:cNvPr>
          <p:cNvSpPr/>
          <p:nvPr/>
        </p:nvSpPr>
        <p:spPr>
          <a:xfrm rot="18869696">
            <a:off x="5171254" y="1545027"/>
            <a:ext cx="2637703" cy="2676113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7C887CE-2369-1B66-555C-3677817682C9}"/>
              </a:ext>
            </a:extLst>
          </p:cNvPr>
          <p:cNvGrpSpPr/>
          <p:nvPr/>
        </p:nvGrpSpPr>
        <p:grpSpPr>
          <a:xfrm>
            <a:off x="8201833" y="831158"/>
            <a:ext cx="3036535" cy="3850214"/>
            <a:chOff x="4449640" y="2111462"/>
            <a:chExt cx="3036535" cy="385021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6" name="대각선 줄무늬 5">
              <a:extLst>
                <a:ext uri="{FF2B5EF4-FFF2-40B4-BE49-F238E27FC236}">
                  <a16:creationId xmlns:a16="http://schemas.microsoft.com/office/drawing/2014/main" id="{57492064-02DF-4824-F811-B4D849875507}"/>
                </a:ext>
              </a:extLst>
            </p:cNvPr>
            <p:cNvSpPr/>
            <p:nvPr/>
          </p:nvSpPr>
          <p:spPr>
            <a:xfrm rot="2672733">
              <a:off x="4908905" y="2111462"/>
              <a:ext cx="2118007" cy="2176902"/>
            </a:xfrm>
            <a:prstGeom prst="diagStrip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이등변 삼각형 6">
              <a:extLst>
                <a:ext uri="{FF2B5EF4-FFF2-40B4-BE49-F238E27FC236}">
                  <a16:creationId xmlns:a16="http://schemas.microsoft.com/office/drawing/2014/main" id="{C27196BC-A773-0588-DDC4-7617870E56C0}"/>
                </a:ext>
              </a:extLst>
            </p:cNvPr>
            <p:cNvSpPr/>
            <p:nvPr/>
          </p:nvSpPr>
          <p:spPr>
            <a:xfrm rot="10800000">
              <a:off x="4449640" y="3180863"/>
              <a:ext cx="3036535" cy="2780813"/>
            </a:xfrm>
            <a:prstGeom prst="triangle">
              <a:avLst>
                <a:gd name="adj" fmla="val 47306"/>
              </a:avLst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다이아몬드 2">
            <a:extLst>
              <a:ext uri="{FF2B5EF4-FFF2-40B4-BE49-F238E27FC236}">
                <a16:creationId xmlns:a16="http://schemas.microsoft.com/office/drawing/2014/main" id="{FB57A558-C816-5436-596C-B0F18C334DD8}"/>
              </a:ext>
            </a:extLst>
          </p:cNvPr>
          <p:cNvSpPr/>
          <p:nvPr/>
        </p:nvSpPr>
        <p:spPr>
          <a:xfrm>
            <a:off x="3366038" y="750923"/>
            <a:ext cx="1113577" cy="4010685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3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9"/>
    </mc:Choice>
    <mc:Fallback xmlns="">
      <p:transition spd="slow" advTm="2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8AA734C6-35B5-1474-75B0-32FE3448F616}"/>
              </a:ext>
            </a:extLst>
          </p:cNvPr>
          <p:cNvGrpSpPr/>
          <p:nvPr/>
        </p:nvGrpSpPr>
        <p:grpSpPr>
          <a:xfrm>
            <a:off x="5103138" y="1345208"/>
            <a:ext cx="1985723" cy="3420716"/>
            <a:chOff x="2919742" y="1915577"/>
            <a:chExt cx="1985723" cy="3420716"/>
          </a:xfrm>
        </p:grpSpPr>
        <p:sp>
          <p:nvSpPr>
            <p:cNvPr id="11" name="순서도: 종속 처리 10">
              <a:extLst>
                <a:ext uri="{FF2B5EF4-FFF2-40B4-BE49-F238E27FC236}">
                  <a16:creationId xmlns:a16="http://schemas.microsoft.com/office/drawing/2014/main" id="{DD4AB9B7-0F33-CB1D-B088-CA6E0C576E52}"/>
                </a:ext>
              </a:extLst>
            </p:cNvPr>
            <p:cNvSpPr/>
            <p:nvPr/>
          </p:nvSpPr>
          <p:spPr>
            <a:xfrm>
              <a:off x="3426736" y="3060071"/>
              <a:ext cx="914400" cy="612648"/>
            </a:xfrm>
            <a:prstGeom prst="flowChartPredefined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L 도형 11">
              <a:extLst>
                <a:ext uri="{FF2B5EF4-FFF2-40B4-BE49-F238E27FC236}">
                  <a16:creationId xmlns:a16="http://schemas.microsoft.com/office/drawing/2014/main" id="{24D090D3-1093-4A5D-DAB1-DA2F7F1C5D75}"/>
                </a:ext>
              </a:extLst>
            </p:cNvPr>
            <p:cNvSpPr/>
            <p:nvPr/>
          </p:nvSpPr>
          <p:spPr>
            <a:xfrm flipH="1" flipV="1">
              <a:off x="4280779" y="3215519"/>
              <a:ext cx="624686" cy="1167128"/>
            </a:xfrm>
            <a:prstGeom prst="corne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BC00851-1BA5-DDCC-028D-4DCF27CE3D2A}"/>
                </a:ext>
              </a:extLst>
            </p:cNvPr>
            <p:cNvSpPr/>
            <p:nvPr/>
          </p:nvSpPr>
          <p:spPr>
            <a:xfrm>
              <a:off x="3882426" y="3672719"/>
              <a:ext cx="298765" cy="166357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2AEBD4E-89C5-2CB0-7F33-D068E2A77185}"/>
                </a:ext>
              </a:extLst>
            </p:cNvPr>
            <p:cNvSpPr/>
            <p:nvPr/>
          </p:nvSpPr>
          <p:spPr>
            <a:xfrm>
              <a:off x="3484073" y="3672719"/>
              <a:ext cx="298765" cy="166357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L 도형 18">
              <a:extLst>
                <a:ext uri="{FF2B5EF4-FFF2-40B4-BE49-F238E27FC236}">
                  <a16:creationId xmlns:a16="http://schemas.microsoft.com/office/drawing/2014/main" id="{172A3F6A-A0E3-A2D9-00A6-C59BDA087D1C}"/>
                </a:ext>
              </a:extLst>
            </p:cNvPr>
            <p:cNvSpPr/>
            <p:nvPr/>
          </p:nvSpPr>
          <p:spPr>
            <a:xfrm rot="16200000" flipH="1" flipV="1">
              <a:off x="2648521" y="3486740"/>
              <a:ext cx="1167128" cy="624685"/>
            </a:xfrm>
            <a:prstGeom prst="corne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2C69B483-2B4A-D10D-DE98-A36E21869A88}"/>
                </a:ext>
              </a:extLst>
            </p:cNvPr>
            <p:cNvSpPr/>
            <p:nvPr/>
          </p:nvSpPr>
          <p:spPr>
            <a:xfrm>
              <a:off x="3733043" y="2569283"/>
              <a:ext cx="298765" cy="490788"/>
            </a:xfrm>
            <a:prstGeom prst="rect">
              <a:avLst/>
            </a:prstGeom>
            <a:solidFill>
              <a:srgbClr val="F8A6B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웃는 얼굴 20">
              <a:extLst>
                <a:ext uri="{FF2B5EF4-FFF2-40B4-BE49-F238E27FC236}">
                  <a16:creationId xmlns:a16="http://schemas.microsoft.com/office/drawing/2014/main" id="{DF997E13-11EB-A752-A67F-4CE8E49D4F68}"/>
                </a:ext>
              </a:extLst>
            </p:cNvPr>
            <p:cNvSpPr/>
            <p:nvPr/>
          </p:nvSpPr>
          <p:spPr>
            <a:xfrm>
              <a:off x="3426736" y="1915577"/>
              <a:ext cx="923454" cy="869132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32D050DC-B515-412B-D6C4-B835E410FBF5}"/>
              </a:ext>
            </a:extLst>
          </p:cNvPr>
          <p:cNvCxnSpPr/>
          <p:nvPr/>
        </p:nvCxnSpPr>
        <p:spPr>
          <a:xfrm>
            <a:off x="1258432" y="0"/>
            <a:ext cx="0" cy="685800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4363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"/>
    </mc:Choice>
    <mc:Fallback xmlns="">
      <p:transition spd="slow" advTm="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8967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5E6BA0E2-BC3D-D984-D7A7-BEB3CED0794B}"/>
              </a:ext>
            </a:extLst>
          </p:cNvPr>
          <p:cNvGrpSpPr/>
          <p:nvPr/>
        </p:nvGrpSpPr>
        <p:grpSpPr>
          <a:xfrm>
            <a:off x="-18112" y="18106"/>
            <a:ext cx="6092984" cy="6858002"/>
            <a:chOff x="-9059" y="0"/>
            <a:chExt cx="6092984" cy="6858002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3256EF98-0F8E-E246-A41F-4C66F275E9C7}"/>
                </a:ext>
              </a:extLst>
            </p:cNvPr>
            <p:cNvGrpSpPr/>
            <p:nvPr/>
          </p:nvGrpSpPr>
          <p:grpSpPr>
            <a:xfrm>
              <a:off x="-9059" y="0"/>
              <a:ext cx="6092984" cy="6858002"/>
              <a:chOff x="-9057" y="-2"/>
              <a:chExt cx="6092984" cy="6858002"/>
            </a:xfrm>
          </p:grpSpPr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07837A57-493F-3A87-BFE9-9BDACF6C8CA2}"/>
                  </a:ext>
                </a:extLst>
              </p:cNvPr>
              <p:cNvGrpSpPr/>
              <p:nvPr/>
            </p:nvGrpSpPr>
            <p:grpSpPr>
              <a:xfrm>
                <a:off x="-9057" y="658635"/>
                <a:ext cx="6056775" cy="6199365"/>
                <a:chOff x="235384" y="391559"/>
                <a:chExt cx="6056775" cy="6199365"/>
              </a:xfrm>
            </p:grpSpPr>
            <p:sp>
              <p:nvSpPr>
                <p:cNvPr id="2" name="직사각형 1">
                  <a:extLst>
                    <a:ext uri="{FF2B5EF4-FFF2-40B4-BE49-F238E27FC236}">
                      <a16:creationId xmlns:a16="http://schemas.microsoft.com/office/drawing/2014/main" id="{482C8140-E929-5A73-8C72-B27C5A8F5A26}"/>
                    </a:ext>
                  </a:extLst>
                </p:cNvPr>
                <p:cNvSpPr/>
                <p:nvPr/>
              </p:nvSpPr>
              <p:spPr>
                <a:xfrm>
                  <a:off x="235384" y="391559"/>
                  <a:ext cx="6056769" cy="1548143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/>
                    <a:t>나 스시 피자 햄버거 </a:t>
                  </a:r>
                  <a:r>
                    <a:rPr lang="ko-KR" altLang="en-US" dirty="0" err="1"/>
                    <a:t>감자탕</a:t>
                  </a:r>
                  <a:endParaRPr lang="en-US" altLang="ko-KR" dirty="0"/>
                </a:p>
              </p:txBody>
            </p:sp>
            <p:sp>
              <p:nvSpPr>
                <p:cNvPr id="3" name="직사각형 2">
                  <a:extLst>
                    <a:ext uri="{FF2B5EF4-FFF2-40B4-BE49-F238E27FC236}">
                      <a16:creationId xmlns:a16="http://schemas.microsoft.com/office/drawing/2014/main" id="{410364AB-FE1F-B362-0E30-36EDA3E6CCF5}"/>
                    </a:ext>
                  </a:extLst>
                </p:cNvPr>
                <p:cNvSpPr/>
                <p:nvPr/>
              </p:nvSpPr>
              <p:spPr>
                <a:xfrm>
                  <a:off x="235390" y="1946495"/>
                  <a:ext cx="6056769" cy="154814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>
                      <a:solidFill>
                        <a:schemeClr val="tx1"/>
                      </a:solidFill>
                    </a:rPr>
                    <a:t>형아 피자 햄버거 김치찌개 치킨 </a:t>
                  </a:r>
                  <a:r>
                    <a:rPr lang="ko-KR" altLang="en-US" dirty="0" err="1">
                      <a:solidFill>
                        <a:schemeClr val="tx1"/>
                      </a:solidFill>
                    </a:rPr>
                    <a:t>감자탕</a:t>
                  </a:r>
                  <a:r>
                    <a:rPr lang="ko-KR" alt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  <p:sp>
              <p:nvSpPr>
                <p:cNvPr id="4" name="직사각형 3">
                  <a:extLst>
                    <a:ext uri="{FF2B5EF4-FFF2-40B4-BE49-F238E27FC236}">
                      <a16:creationId xmlns:a16="http://schemas.microsoft.com/office/drawing/2014/main" id="{5A9407AF-A0FA-E601-962A-2B6C9C665A2B}"/>
                    </a:ext>
                  </a:extLst>
                </p:cNvPr>
                <p:cNvSpPr/>
                <p:nvPr/>
              </p:nvSpPr>
              <p:spPr>
                <a:xfrm>
                  <a:off x="235385" y="3512738"/>
                  <a:ext cx="6056769" cy="1548143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>
                      <a:solidFill>
                        <a:schemeClr val="tx1"/>
                      </a:solidFill>
                    </a:rPr>
                    <a:t>엄마 치킨 고기 덮밥  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직사각형 4">
                  <a:extLst>
                    <a:ext uri="{FF2B5EF4-FFF2-40B4-BE49-F238E27FC236}">
                      <a16:creationId xmlns:a16="http://schemas.microsoft.com/office/drawing/2014/main" id="{D3DF6F21-5D98-D08B-1C39-830B52171AD2}"/>
                    </a:ext>
                  </a:extLst>
                </p:cNvPr>
                <p:cNvSpPr/>
                <p:nvPr/>
              </p:nvSpPr>
              <p:spPr>
                <a:xfrm>
                  <a:off x="235388" y="5042781"/>
                  <a:ext cx="6056769" cy="154814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D3AB53B2-C3EE-E6D6-5D4E-465258B42BD7}"/>
                  </a:ext>
                </a:extLst>
              </p:cNvPr>
              <p:cNvSpPr/>
              <p:nvPr/>
            </p:nvSpPr>
            <p:spPr>
              <a:xfrm>
                <a:off x="27158" y="-2"/>
                <a:ext cx="6056769" cy="6654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/>
                  <a:t>우리 가족이 좋아 하는 음식</a:t>
                </a:r>
              </a:p>
            </p:txBody>
          </p:sp>
          <p:sp>
            <p:nvSpPr>
              <p:cNvPr id="8" name="별: 꼭짓점 5개 7">
                <a:extLst>
                  <a:ext uri="{FF2B5EF4-FFF2-40B4-BE49-F238E27FC236}">
                    <a16:creationId xmlns:a16="http://schemas.microsoft.com/office/drawing/2014/main" id="{4E8536F4-7E37-3AA9-4478-7ABF17800BD4}"/>
                  </a:ext>
                </a:extLst>
              </p:cNvPr>
              <p:cNvSpPr/>
              <p:nvPr/>
            </p:nvSpPr>
            <p:spPr>
              <a:xfrm>
                <a:off x="4517679" y="106377"/>
                <a:ext cx="461727" cy="452673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별: 꼭짓점 5개 8">
                <a:extLst>
                  <a:ext uri="{FF2B5EF4-FFF2-40B4-BE49-F238E27FC236}">
                    <a16:creationId xmlns:a16="http://schemas.microsoft.com/office/drawing/2014/main" id="{4F60AC6B-BAB3-282F-9EE6-3F8A085888FB}"/>
                  </a:ext>
                </a:extLst>
              </p:cNvPr>
              <p:cNvSpPr/>
              <p:nvPr/>
            </p:nvSpPr>
            <p:spPr>
              <a:xfrm>
                <a:off x="1077363" y="106376"/>
                <a:ext cx="461727" cy="452673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8F88577-C6B9-A211-852C-5833FB0915DF}"/>
                </a:ext>
              </a:extLst>
            </p:cNvPr>
            <p:cNvSpPr/>
            <p:nvPr/>
          </p:nvSpPr>
          <p:spPr>
            <a:xfrm>
              <a:off x="-9053" y="665426"/>
              <a:ext cx="6056769" cy="5296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엄마   아빠   나  형아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4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"/>
    </mc:Choice>
    <mc:Fallback xmlns="">
      <p:transition spd="slow" advTm="28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id="{B5FCFA3E-BA9E-9154-955E-25BD677D062C}"/>
              </a:ext>
            </a:extLst>
          </p:cNvPr>
          <p:cNvGrpSpPr/>
          <p:nvPr/>
        </p:nvGrpSpPr>
        <p:grpSpPr>
          <a:xfrm>
            <a:off x="7263895" y="298765"/>
            <a:ext cx="4553894" cy="6559235"/>
            <a:chOff x="4010685" y="298765"/>
            <a:chExt cx="4553894" cy="6559235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3D69903D-1264-5990-3BE7-C89434E56C4F}"/>
                </a:ext>
              </a:extLst>
            </p:cNvPr>
            <p:cNvGrpSpPr/>
            <p:nvPr/>
          </p:nvGrpSpPr>
          <p:grpSpPr>
            <a:xfrm>
              <a:off x="4010685" y="2385588"/>
              <a:ext cx="4553894" cy="4472412"/>
              <a:chOff x="4055952" y="1192794"/>
              <a:chExt cx="4553894" cy="4472412"/>
            </a:xfrm>
          </p:grpSpPr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BF593F71-4D45-471B-AA3A-F16B46293770}"/>
                  </a:ext>
                </a:extLst>
              </p:cNvPr>
              <p:cNvSpPr/>
              <p:nvPr/>
            </p:nvSpPr>
            <p:spPr>
              <a:xfrm>
                <a:off x="4055952" y="1192794"/>
                <a:ext cx="4553894" cy="4472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E77FBB13-0F2B-233C-179F-61D90CDD8A28}"/>
                  </a:ext>
                </a:extLst>
              </p:cNvPr>
              <p:cNvGrpSpPr/>
              <p:nvPr/>
            </p:nvGrpSpPr>
            <p:grpSpPr>
              <a:xfrm>
                <a:off x="4701768" y="2279210"/>
                <a:ext cx="914400" cy="914400"/>
                <a:chOff x="6096000" y="1828801"/>
                <a:chExt cx="914400" cy="914400"/>
              </a:xfrm>
            </p:grpSpPr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id="{060D3CF9-C576-F1EA-9E0B-81516F63C239}"/>
                    </a:ext>
                  </a:extLst>
                </p:cNvPr>
                <p:cNvSpPr/>
                <p:nvPr/>
              </p:nvSpPr>
              <p:spPr>
                <a:xfrm>
                  <a:off x="6096000" y="1828801"/>
                  <a:ext cx="914400" cy="9144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십자형 14">
                  <a:extLst>
                    <a:ext uri="{FF2B5EF4-FFF2-40B4-BE49-F238E27FC236}">
                      <a16:creationId xmlns:a16="http://schemas.microsoft.com/office/drawing/2014/main" id="{6ED84C0E-F2F9-AFEF-1F00-9512AD3EDE70}"/>
                    </a:ext>
                  </a:extLst>
                </p:cNvPr>
                <p:cNvSpPr/>
                <p:nvPr/>
              </p:nvSpPr>
              <p:spPr>
                <a:xfrm>
                  <a:off x="6096000" y="1828801"/>
                  <a:ext cx="914400" cy="914400"/>
                </a:xfrm>
                <a:prstGeom prst="plus">
                  <a:avLst>
                    <a:gd name="adj" fmla="val 50000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2255D763-BB9D-0886-ABD0-646C03126765}"/>
                  </a:ext>
                </a:extLst>
              </p:cNvPr>
              <p:cNvSpPr/>
              <p:nvPr/>
            </p:nvSpPr>
            <p:spPr>
              <a:xfrm>
                <a:off x="7197505" y="3429000"/>
                <a:ext cx="1204111" cy="223620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8DEAADD1-E962-EA17-990E-CB1B6AFED52D}"/>
                  </a:ext>
                </a:extLst>
              </p:cNvPr>
              <p:cNvSpPr/>
              <p:nvPr/>
            </p:nvSpPr>
            <p:spPr>
              <a:xfrm>
                <a:off x="8075691" y="4424881"/>
                <a:ext cx="199177" cy="24444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66997A64-0E2B-C715-8F28-894E71FA88AE}"/>
                </a:ext>
              </a:extLst>
            </p:cNvPr>
            <p:cNvSpPr/>
            <p:nvPr/>
          </p:nvSpPr>
          <p:spPr>
            <a:xfrm>
              <a:off x="4010685" y="298765"/>
              <a:ext cx="4553894" cy="208682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F8CD2372-6030-C096-EC84-EC4D13CC15E7}"/>
              </a:ext>
            </a:extLst>
          </p:cNvPr>
          <p:cNvGrpSpPr/>
          <p:nvPr/>
        </p:nvGrpSpPr>
        <p:grpSpPr>
          <a:xfrm>
            <a:off x="1526468" y="1972170"/>
            <a:ext cx="4447307" cy="2999667"/>
            <a:chOff x="7975541" y="884976"/>
            <a:chExt cx="4447307" cy="2999667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C267CD68-6B9B-376F-F8B9-693F5AD8484F}"/>
                </a:ext>
              </a:extLst>
            </p:cNvPr>
            <p:cNvSpPr/>
            <p:nvPr/>
          </p:nvSpPr>
          <p:spPr>
            <a:xfrm>
              <a:off x="8772807" y="1421394"/>
              <a:ext cx="3104777" cy="200760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지환이네 집</a:t>
              </a:r>
            </a:p>
          </p:txBody>
        </p:sp>
        <p:sp>
          <p:nvSpPr>
            <p:cNvPr id="25" name="원통형 24">
              <a:extLst>
                <a:ext uri="{FF2B5EF4-FFF2-40B4-BE49-F238E27FC236}">
                  <a16:creationId xmlns:a16="http://schemas.microsoft.com/office/drawing/2014/main" id="{CF460645-6DC2-B47D-CE86-C626E7B92BB0}"/>
                </a:ext>
              </a:extLst>
            </p:cNvPr>
            <p:cNvSpPr/>
            <p:nvPr/>
          </p:nvSpPr>
          <p:spPr>
            <a:xfrm rot="7344613">
              <a:off x="8126417" y="734100"/>
              <a:ext cx="914400" cy="1216152"/>
            </a:xfrm>
            <a:prstGeom prst="can">
              <a:avLst/>
            </a:prstGeom>
            <a:solidFill>
              <a:srgbClr val="DE04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원통형 25">
              <a:extLst>
                <a:ext uri="{FF2B5EF4-FFF2-40B4-BE49-F238E27FC236}">
                  <a16:creationId xmlns:a16="http://schemas.microsoft.com/office/drawing/2014/main" id="{592B45D6-92E2-B63A-F0C3-273530AC7F9F}"/>
                </a:ext>
              </a:extLst>
            </p:cNvPr>
            <p:cNvSpPr/>
            <p:nvPr/>
          </p:nvSpPr>
          <p:spPr>
            <a:xfrm rot="3549036">
              <a:off x="8164550" y="2774805"/>
              <a:ext cx="914400" cy="1216152"/>
            </a:xfrm>
            <a:prstGeom prst="can">
              <a:avLst/>
            </a:prstGeom>
            <a:solidFill>
              <a:srgbClr val="DE04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원통형 26">
              <a:extLst>
                <a:ext uri="{FF2B5EF4-FFF2-40B4-BE49-F238E27FC236}">
                  <a16:creationId xmlns:a16="http://schemas.microsoft.com/office/drawing/2014/main" id="{9E213A76-0AE3-80F3-1941-263D7FD7DAF6}"/>
                </a:ext>
              </a:extLst>
            </p:cNvPr>
            <p:cNvSpPr/>
            <p:nvPr/>
          </p:nvSpPr>
          <p:spPr>
            <a:xfrm rot="13663759">
              <a:off x="11357572" y="813318"/>
              <a:ext cx="914400" cy="1216152"/>
            </a:xfrm>
            <a:prstGeom prst="can">
              <a:avLst/>
            </a:prstGeom>
            <a:solidFill>
              <a:srgbClr val="DE04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원통형 28">
              <a:extLst>
                <a:ext uri="{FF2B5EF4-FFF2-40B4-BE49-F238E27FC236}">
                  <a16:creationId xmlns:a16="http://schemas.microsoft.com/office/drawing/2014/main" id="{741D745A-EFA6-5B2F-674E-3B99CB40EB78}"/>
                </a:ext>
              </a:extLst>
            </p:cNvPr>
            <p:cNvSpPr/>
            <p:nvPr/>
          </p:nvSpPr>
          <p:spPr>
            <a:xfrm rot="18774993">
              <a:off x="11357571" y="2819367"/>
              <a:ext cx="914400" cy="1216152"/>
            </a:xfrm>
            <a:prstGeom prst="can">
              <a:avLst/>
            </a:prstGeom>
            <a:solidFill>
              <a:srgbClr val="DE04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8B36720-0653-35BA-4601-423CAF9726D4}"/>
              </a:ext>
            </a:extLst>
          </p:cNvPr>
          <p:cNvGrpSpPr/>
          <p:nvPr/>
        </p:nvGrpSpPr>
        <p:grpSpPr>
          <a:xfrm rot="20252464">
            <a:off x="10800821" y="2627391"/>
            <a:ext cx="1303418" cy="2620979"/>
            <a:chOff x="6538607" y="1554162"/>
            <a:chExt cx="1303418" cy="2620979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2F5A613-76C8-6AC0-E9C0-5DB2D0B7BD8B}"/>
                </a:ext>
              </a:extLst>
            </p:cNvPr>
            <p:cNvSpPr/>
            <p:nvPr/>
          </p:nvSpPr>
          <p:spPr>
            <a:xfrm>
              <a:off x="6913298" y="1694491"/>
              <a:ext cx="554036" cy="248065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0E85DD8B-24D4-4E2A-5039-8C6BD8DB0489}"/>
                </a:ext>
              </a:extLst>
            </p:cNvPr>
            <p:cNvSpPr/>
            <p:nvPr/>
          </p:nvSpPr>
          <p:spPr>
            <a:xfrm rot="16200000">
              <a:off x="6712259" y="1573159"/>
              <a:ext cx="633742" cy="87640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원통형 33">
              <a:extLst>
                <a:ext uri="{FF2B5EF4-FFF2-40B4-BE49-F238E27FC236}">
                  <a16:creationId xmlns:a16="http://schemas.microsoft.com/office/drawing/2014/main" id="{E0E305C9-20EF-07FB-B5E2-DFF1E8C354C6}"/>
                </a:ext>
              </a:extLst>
            </p:cNvPr>
            <p:cNvSpPr/>
            <p:nvPr/>
          </p:nvSpPr>
          <p:spPr>
            <a:xfrm rot="16200000">
              <a:off x="6733116" y="1359653"/>
              <a:ext cx="914400" cy="1303418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68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"/>
    </mc:Choice>
    <mc:Fallback xmlns="">
      <p:transition spd="slow" advTm="2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A3C75080-A6A5-8CB6-E718-18263FB45158}"/>
              </a:ext>
            </a:extLst>
          </p:cNvPr>
          <p:cNvGrpSpPr/>
          <p:nvPr/>
        </p:nvGrpSpPr>
        <p:grpSpPr>
          <a:xfrm rot="20252464">
            <a:off x="5289229" y="1780498"/>
            <a:ext cx="1303418" cy="2620979"/>
            <a:chOff x="6538607" y="1554162"/>
            <a:chExt cx="1303418" cy="2620979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0F5258E6-7DF6-D113-45EA-1FCB938C4EF4}"/>
                </a:ext>
              </a:extLst>
            </p:cNvPr>
            <p:cNvSpPr/>
            <p:nvPr/>
          </p:nvSpPr>
          <p:spPr>
            <a:xfrm>
              <a:off x="6913298" y="1694491"/>
              <a:ext cx="554036" cy="248065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323ED61-2B57-AEF0-68C2-C64218D4F5AB}"/>
                </a:ext>
              </a:extLst>
            </p:cNvPr>
            <p:cNvSpPr/>
            <p:nvPr/>
          </p:nvSpPr>
          <p:spPr>
            <a:xfrm rot="16200000">
              <a:off x="6712259" y="1573159"/>
              <a:ext cx="633742" cy="87640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원통형 1">
              <a:extLst>
                <a:ext uri="{FF2B5EF4-FFF2-40B4-BE49-F238E27FC236}">
                  <a16:creationId xmlns:a16="http://schemas.microsoft.com/office/drawing/2014/main" id="{18F310A5-80D8-ED7D-C04D-BCF1B7374080}"/>
                </a:ext>
              </a:extLst>
            </p:cNvPr>
            <p:cNvSpPr/>
            <p:nvPr/>
          </p:nvSpPr>
          <p:spPr>
            <a:xfrm rot="16200000">
              <a:off x="6733116" y="1359653"/>
              <a:ext cx="914400" cy="1303418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48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"/>
    </mc:Choice>
    <mc:Fallback xmlns="">
      <p:transition spd="slow" advTm="25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직사각형 84">
            <a:extLst>
              <a:ext uri="{FF2B5EF4-FFF2-40B4-BE49-F238E27FC236}">
                <a16:creationId xmlns:a16="http://schemas.microsoft.com/office/drawing/2014/main" id="{3515D4E9-A6E0-7D01-C844-151CBF6C0EAA}"/>
              </a:ext>
            </a:extLst>
          </p:cNvPr>
          <p:cNvSpPr/>
          <p:nvPr/>
        </p:nvSpPr>
        <p:spPr>
          <a:xfrm>
            <a:off x="-9867" y="-80998"/>
            <a:ext cx="12201867" cy="68660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구름 5">
            <a:extLst>
              <a:ext uri="{FF2B5EF4-FFF2-40B4-BE49-F238E27FC236}">
                <a16:creationId xmlns:a16="http://schemas.microsoft.com/office/drawing/2014/main" id="{E0F53755-DE98-9EE3-8D21-12BFBCBC4C76}"/>
              </a:ext>
            </a:extLst>
          </p:cNvPr>
          <p:cNvSpPr/>
          <p:nvPr/>
        </p:nvSpPr>
        <p:spPr>
          <a:xfrm>
            <a:off x="2362955" y="561315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구름 6">
            <a:extLst>
              <a:ext uri="{FF2B5EF4-FFF2-40B4-BE49-F238E27FC236}">
                <a16:creationId xmlns:a16="http://schemas.microsoft.com/office/drawing/2014/main" id="{DFC39264-A1AB-A6D0-989C-C4C23E25DEFB}"/>
              </a:ext>
            </a:extLst>
          </p:cNvPr>
          <p:cNvSpPr/>
          <p:nvPr/>
        </p:nvSpPr>
        <p:spPr>
          <a:xfrm>
            <a:off x="5295143" y="208230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구름 7">
            <a:extLst>
              <a:ext uri="{FF2B5EF4-FFF2-40B4-BE49-F238E27FC236}">
                <a16:creationId xmlns:a16="http://schemas.microsoft.com/office/drawing/2014/main" id="{363C910B-0829-A7F0-5DFA-58A08347D078}"/>
              </a:ext>
            </a:extLst>
          </p:cNvPr>
          <p:cNvSpPr/>
          <p:nvPr/>
        </p:nvSpPr>
        <p:spPr>
          <a:xfrm>
            <a:off x="4118193" y="334978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구름 8">
            <a:extLst>
              <a:ext uri="{FF2B5EF4-FFF2-40B4-BE49-F238E27FC236}">
                <a16:creationId xmlns:a16="http://schemas.microsoft.com/office/drawing/2014/main" id="{F7DF7D27-90D2-E18D-9276-0D3C62ABD840}"/>
              </a:ext>
            </a:extLst>
          </p:cNvPr>
          <p:cNvSpPr/>
          <p:nvPr/>
        </p:nvSpPr>
        <p:spPr>
          <a:xfrm>
            <a:off x="6595450" y="688063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구름 9">
            <a:extLst>
              <a:ext uri="{FF2B5EF4-FFF2-40B4-BE49-F238E27FC236}">
                <a16:creationId xmlns:a16="http://schemas.microsoft.com/office/drawing/2014/main" id="{6653C668-1517-2B26-113F-9E09384209B1}"/>
              </a:ext>
            </a:extLst>
          </p:cNvPr>
          <p:cNvSpPr/>
          <p:nvPr/>
        </p:nvSpPr>
        <p:spPr>
          <a:xfrm>
            <a:off x="6777653" y="27163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구름 10">
            <a:extLst>
              <a:ext uri="{FF2B5EF4-FFF2-40B4-BE49-F238E27FC236}">
                <a16:creationId xmlns:a16="http://schemas.microsoft.com/office/drawing/2014/main" id="{FFFDD788-4A9D-9D5B-9415-33ECBE46604D}"/>
              </a:ext>
            </a:extLst>
          </p:cNvPr>
          <p:cNvSpPr/>
          <p:nvPr/>
        </p:nvSpPr>
        <p:spPr>
          <a:xfrm>
            <a:off x="8177537" y="609977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구름 11">
            <a:extLst>
              <a:ext uri="{FF2B5EF4-FFF2-40B4-BE49-F238E27FC236}">
                <a16:creationId xmlns:a16="http://schemas.microsoft.com/office/drawing/2014/main" id="{459A62F4-F26F-63CD-692E-FDA3BC95F7A8}"/>
              </a:ext>
            </a:extLst>
          </p:cNvPr>
          <p:cNvSpPr/>
          <p:nvPr/>
        </p:nvSpPr>
        <p:spPr>
          <a:xfrm>
            <a:off x="4763258" y="791044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구름 12">
            <a:extLst>
              <a:ext uri="{FF2B5EF4-FFF2-40B4-BE49-F238E27FC236}">
                <a16:creationId xmlns:a16="http://schemas.microsoft.com/office/drawing/2014/main" id="{66E6E8A9-FE21-A8B5-91A0-B14CA0F8140F}"/>
              </a:ext>
            </a:extLst>
          </p:cNvPr>
          <p:cNvSpPr/>
          <p:nvPr/>
        </p:nvSpPr>
        <p:spPr>
          <a:xfrm>
            <a:off x="2971796" y="739553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구름 13">
            <a:extLst>
              <a:ext uri="{FF2B5EF4-FFF2-40B4-BE49-F238E27FC236}">
                <a16:creationId xmlns:a16="http://schemas.microsoft.com/office/drawing/2014/main" id="{AFA1FE69-EF3F-531C-7E3D-D2DFD3F37C3D}"/>
              </a:ext>
            </a:extLst>
          </p:cNvPr>
          <p:cNvSpPr/>
          <p:nvPr/>
        </p:nvSpPr>
        <p:spPr>
          <a:xfrm>
            <a:off x="926848" y="72988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구름 14">
            <a:extLst>
              <a:ext uri="{FF2B5EF4-FFF2-40B4-BE49-F238E27FC236}">
                <a16:creationId xmlns:a16="http://schemas.microsoft.com/office/drawing/2014/main" id="{F148970E-8CFE-85D7-393E-4AEF2E58E338}"/>
              </a:ext>
            </a:extLst>
          </p:cNvPr>
          <p:cNvSpPr/>
          <p:nvPr/>
        </p:nvSpPr>
        <p:spPr>
          <a:xfrm>
            <a:off x="465116" y="791044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구름 15">
            <a:extLst>
              <a:ext uri="{FF2B5EF4-FFF2-40B4-BE49-F238E27FC236}">
                <a16:creationId xmlns:a16="http://schemas.microsoft.com/office/drawing/2014/main" id="{C2EBB204-55FD-2C2C-53B1-E8EE35A80303}"/>
              </a:ext>
            </a:extLst>
          </p:cNvPr>
          <p:cNvSpPr/>
          <p:nvPr/>
        </p:nvSpPr>
        <p:spPr>
          <a:xfrm>
            <a:off x="8941664" y="142839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구름 16">
            <a:extLst>
              <a:ext uri="{FF2B5EF4-FFF2-40B4-BE49-F238E27FC236}">
                <a16:creationId xmlns:a16="http://schemas.microsoft.com/office/drawing/2014/main" id="{E2A39AD1-2B1F-E12A-152D-53053DFDD955}"/>
              </a:ext>
            </a:extLst>
          </p:cNvPr>
          <p:cNvSpPr/>
          <p:nvPr/>
        </p:nvSpPr>
        <p:spPr>
          <a:xfrm>
            <a:off x="9759317" y="825036"/>
            <a:ext cx="2353900" cy="14485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272A6A79-7D29-2C70-B6D0-84A53796AD76}"/>
              </a:ext>
            </a:extLst>
          </p:cNvPr>
          <p:cNvGrpSpPr/>
          <p:nvPr/>
        </p:nvGrpSpPr>
        <p:grpSpPr>
          <a:xfrm>
            <a:off x="551235" y="2208627"/>
            <a:ext cx="11475864" cy="4335198"/>
            <a:chOff x="465116" y="2099275"/>
            <a:chExt cx="11475864" cy="4335198"/>
          </a:xfrm>
        </p:grpSpPr>
        <p:sp>
          <p:nvSpPr>
            <p:cNvPr id="4" name="번개 3">
              <a:extLst>
                <a:ext uri="{FF2B5EF4-FFF2-40B4-BE49-F238E27FC236}">
                  <a16:creationId xmlns:a16="http://schemas.microsoft.com/office/drawing/2014/main" id="{4D95F1AE-9906-FA4F-4747-5C07ECA0E340}"/>
                </a:ext>
              </a:extLst>
            </p:cNvPr>
            <p:cNvSpPr/>
            <p:nvPr/>
          </p:nvSpPr>
          <p:spPr>
            <a:xfrm rot="2580435">
              <a:off x="6889688" y="2198864"/>
              <a:ext cx="914400" cy="91440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번개 72">
              <a:extLst>
                <a:ext uri="{FF2B5EF4-FFF2-40B4-BE49-F238E27FC236}">
                  <a16:creationId xmlns:a16="http://schemas.microsoft.com/office/drawing/2014/main" id="{3FDD48BD-C528-E98E-DBC4-AF39638EAE47}"/>
                </a:ext>
              </a:extLst>
            </p:cNvPr>
            <p:cNvSpPr/>
            <p:nvPr/>
          </p:nvSpPr>
          <p:spPr>
            <a:xfrm rot="2580435">
              <a:off x="6544684" y="2099275"/>
              <a:ext cx="914400" cy="91440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72BB843B-003B-AE31-C85C-588211682CAC}"/>
                </a:ext>
              </a:extLst>
            </p:cNvPr>
            <p:cNvGrpSpPr/>
            <p:nvPr/>
          </p:nvGrpSpPr>
          <p:grpSpPr>
            <a:xfrm>
              <a:off x="465116" y="2538371"/>
              <a:ext cx="11475864" cy="3896102"/>
              <a:chOff x="243009" y="2299604"/>
              <a:chExt cx="11475864" cy="3896102"/>
            </a:xfrm>
          </p:grpSpPr>
          <p:sp>
            <p:nvSpPr>
              <p:cNvPr id="2" name="번개 1">
                <a:extLst>
                  <a:ext uri="{FF2B5EF4-FFF2-40B4-BE49-F238E27FC236}">
                    <a16:creationId xmlns:a16="http://schemas.microsoft.com/office/drawing/2014/main" id="{A5D8AF6B-892F-BBB9-BCDF-730014DF5108}"/>
                  </a:ext>
                </a:extLst>
              </p:cNvPr>
              <p:cNvSpPr/>
              <p:nvPr/>
            </p:nvSpPr>
            <p:spPr>
              <a:xfrm rot="2580435">
                <a:off x="2236208" y="2325613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" name="번개 2">
                <a:extLst>
                  <a:ext uri="{FF2B5EF4-FFF2-40B4-BE49-F238E27FC236}">
                    <a16:creationId xmlns:a16="http://schemas.microsoft.com/office/drawing/2014/main" id="{04E4D67C-1DFC-5799-62FF-ABDD2A403778}"/>
                  </a:ext>
                </a:extLst>
              </p:cNvPr>
              <p:cNvSpPr/>
              <p:nvPr/>
            </p:nvSpPr>
            <p:spPr>
              <a:xfrm rot="2580435">
                <a:off x="4173649" y="2325612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번개 4">
                <a:extLst>
                  <a:ext uri="{FF2B5EF4-FFF2-40B4-BE49-F238E27FC236}">
                    <a16:creationId xmlns:a16="http://schemas.microsoft.com/office/drawing/2014/main" id="{DB43F62B-64A8-BBA1-A16E-269208FF0F15}"/>
                  </a:ext>
                </a:extLst>
              </p:cNvPr>
              <p:cNvSpPr/>
              <p:nvPr/>
            </p:nvSpPr>
            <p:spPr>
              <a:xfrm rot="2580435">
                <a:off x="8474044" y="2588162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눈물 방울 17">
                <a:extLst>
                  <a:ext uri="{FF2B5EF4-FFF2-40B4-BE49-F238E27FC236}">
                    <a16:creationId xmlns:a16="http://schemas.microsoft.com/office/drawing/2014/main" id="{87036DB0-B12E-69F3-67BF-C1CA99DFC87B}"/>
                  </a:ext>
                </a:extLst>
              </p:cNvPr>
              <p:cNvSpPr/>
              <p:nvPr/>
            </p:nvSpPr>
            <p:spPr>
              <a:xfrm rot="18706512">
                <a:off x="3280055" y="3197517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눈물 방울 18">
                <a:extLst>
                  <a:ext uri="{FF2B5EF4-FFF2-40B4-BE49-F238E27FC236}">
                    <a16:creationId xmlns:a16="http://schemas.microsoft.com/office/drawing/2014/main" id="{7660A0A6-D6D4-66D8-4B9B-FD6C68299FB6}"/>
                  </a:ext>
                </a:extLst>
              </p:cNvPr>
              <p:cNvSpPr/>
              <p:nvPr/>
            </p:nvSpPr>
            <p:spPr>
              <a:xfrm rot="18706512">
                <a:off x="5088158" y="3893360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눈물 방울 19">
                <a:extLst>
                  <a:ext uri="{FF2B5EF4-FFF2-40B4-BE49-F238E27FC236}">
                    <a16:creationId xmlns:a16="http://schemas.microsoft.com/office/drawing/2014/main" id="{FAD7189B-BF5C-A273-CBA7-9073F7437C24}"/>
                  </a:ext>
                </a:extLst>
              </p:cNvPr>
              <p:cNvSpPr/>
              <p:nvPr/>
            </p:nvSpPr>
            <p:spPr>
              <a:xfrm rot="18706512">
                <a:off x="5224280" y="323274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눈물 방울 20">
                <a:extLst>
                  <a:ext uri="{FF2B5EF4-FFF2-40B4-BE49-F238E27FC236}">
                    <a16:creationId xmlns:a16="http://schemas.microsoft.com/office/drawing/2014/main" id="{C948B8BD-AB0B-132F-C287-6B98B175CFEC}"/>
                  </a:ext>
                </a:extLst>
              </p:cNvPr>
              <p:cNvSpPr/>
              <p:nvPr/>
            </p:nvSpPr>
            <p:spPr>
              <a:xfrm rot="18706512">
                <a:off x="7032383" y="3928584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눈물 방울 21">
                <a:extLst>
                  <a:ext uri="{FF2B5EF4-FFF2-40B4-BE49-F238E27FC236}">
                    <a16:creationId xmlns:a16="http://schemas.microsoft.com/office/drawing/2014/main" id="{BCB451AC-911E-4ACC-3803-94D27EFD65CE}"/>
                  </a:ext>
                </a:extLst>
              </p:cNvPr>
              <p:cNvSpPr/>
              <p:nvPr/>
            </p:nvSpPr>
            <p:spPr>
              <a:xfrm rot="18706512">
                <a:off x="4450519" y="431788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눈물 방울 22">
                <a:extLst>
                  <a:ext uri="{FF2B5EF4-FFF2-40B4-BE49-F238E27FC236}">
                    <a16:creationId xmlns:a16="http://schemas.microsoft.com/office/drawing/2014/main" id="{0F923122-31A7-8FE1-8BE9-3DFCF4BA8D9B}"/>
                  </a:ext>
                </a:extLst>
              </p:cNvPr>
              <p:cNvSpPr/>
              <p:nvPr/>
            </p:nvSpPr>
            <p:spPr>
              <a:xfrm rot="18706512">
                <a:off x="6394744" y="4353105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눈물 방울 23">
                <a:extLst>
                  <a:ext uri="{FF2B5EF4-FFF2-40B4-BE49-F238E27FC236}">
                    <a16:creationId xmlns:a16="http://schemas.microsoft.com/office/drawing/2014/main" id="{6A9E9203-DDA0-C8C3-2BD7-16783F36B186}"/>
                  </a:ext>
                </a:extLst>
              </p:cNvPr>
              <p:cNvSpPr/>
              <p:nvPr/>
            </p:nvSpPr>
            <p:spPr>
              <a:xfrm rot="18706512">
                <a:off x="8202847" y="5048948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눈물 방울 24">
                <a:extLst>
                  <a:ext uri="{FF2B5EF4-FFF2-40B4-BE49-F238E27FC236}">
                    <a16:creationId xmlns:a16="http://schemas.microsoft.com/office/drawing/2014/main" id="{435C9EC1-A153-B057-A1F7-D367F7F5EE40}"/>
                  </a:ext>
                </a:extLst>
              </p:cNvPr>
              <p:cNvSpPr/>
              <p:nvPr/>
            </p:nvSpPr>
            <p:spPr>
              <a:xfrm rot="18706512">
                <a:off x="3015728" y="3893360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눈물 방울 25">
                <a:extLst>
                  <a:ext uri="{FF2B5EF4-FFF2-40B4-BE49-F238E27FC236}">
                    <a16:creationId xmlns:a16="http://schemas.microsoft.com/office/drawing/2014/main" id="{B0481CBF-124D-1AE3-8EF1-807EBE4E8492}"/>
                  </a:ext>
                </a:extLst>
              </p:cNvPr>
              <p:cNvSpPr/>
              <p:nvPr/>
            </p:nvSpPr>
            <p:spPr>
              <a:xfrm rot="18706512">
                <a:off x="4186192" y="5013724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눈물 방울 26">
                <a:extLst>
                  <a:ext uri="{FF2B5EF4-FFF2-40B4-BE49-F238E27FC236}">
                    <a16:creationId xmlns:a16="http://schemas.microsoft.com/office/drawing/2014/main" id="{06E3EC75-AAF1-B437-24FF-5398B3A7AB9B}"/>
                  </a:ext>
                </a:extLst>
              </p:cNvPr>
              <p:cNvSpPr/>
              <p:nvPr/>
            </p:nvSpPr>
            <p:spPr>
              <a:xfrm rot="18706512">
                <a:off x="6130417" y="5048948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눈물 방울 27">
                <a:extLst>
                  <a:ext uri="{FF2B5EF4-FFF2-40B4-BE49-F238E27FC236}">
                    <a16:creationId xmlns:a16="http://schemas.microsoft.com/office/drawing/2014/main" id="{E1278F21-23B8-5998-9B41-6DF85187BFCE}"/>
                  </a:ext>
                </a:extLst>
              </p:cNvPr>
              <p:cNvSpPr/>
              <p:nvPr/>
            </p:nvSpPr>
            <p:spPr>
              <a:xfrm rot="18706512">
                <a:off x="7938520" y="574479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눈물 방울 32">
                <a:extLst>
                  <a:ext uri="{FF2B5EF4-FFF2-40B4-BE49-F238E27FC236}">
                    <a16:creationId xmlns:a16="http://schemas.microsoft.com/office/drawing/2014/main" id="{59B09821-84C9-881E-CC5C-85A04D887B17}"/>
                  </a:ext>
                </a:extLst>
              </p:cNvPr>
              <p:cNvSpPr/>
              <p:nvPr/>
            </p:nvSpPr>
            <p:spPr>
              <a:xfrm rot="18706512">
                <a:off x="6262531" y="3596015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눈물 방울 33">
                <a:extLst>
                  <a:ext uri="{FF2B5EF4-FFF2-40B4-BE49-F238E27FC236}">
                    <a16:creationId xmlns:a16="http://schemas.microsoft.com/office/drawing/2014/main" id="{291B2D6D-F35C-A62A-2B2B-F809D0329D8C}"/>
                  </a:ext>
                </a:extLst>
              </p:cNvPr>
              <p:cNvSpPr/>
              <p:nvPr/>
            </p:nvSpPr>
            <p:spPr>
              <a:xfrm rot="18706512">
                <a:off x="5882800" y="3884589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눈물 방울 34">
                <a:extLst>
                  <a:ext uri="{FF2B5EF4-FFF2-40B4-BE49-F238E27FC236}">
                    <a16:creationId xmlns:a16="http://schemas.microsoft.com/office/drawing/2014/main" id="{07D3D859-7046-CDC9-52EB-A18DA105AC64}"/>
                  </a:ext>
                </a:extLst>
              </p:cNvPr>
              <p:cNvSpPr/>
              <p:nvPr/>
            </p:nvSpPr>
            <p:spPr>
              <a:xfrm rot="18706512">
                <a:off x="8865276" y="4283087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눈물 방울 35">
                <a:extLst>
                  <a:ext uri="{FF2B5EF4-FFF2-40B4-BE49-F238E27FC236}">
                    <a16:creationId xmlns:a16="http://schemas.microsoft.com/office/drawing/2014/main" id="{BA21DC91-9110-5024-F310-7474903FC4BF}"/>
                  </a:ext>
                </a:extLst>
              </p:cNvPr>
              <p:cNvSpPr/>
              <p:nvPr/>
            </p:nvSpPr>
            <p:spPr>
              <a:xfrm rot="18706512">
                <a:off x="7827024" y="3613852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눈물 방울 36">
                <a:extLst>
                  <a:ext uri="{FF2B5EF4-FFF2-40B4-BE49-F238E27FC236}">
                    <a16:creationId xmlns:a16="http://schemas.microsoft.com/office/drawing/2014/main" id="{78C3A6CD-29A8-333D-CAC0-CF0739D6D8AF}"/>
                  </a:ext>
                </a:extLst>
              </p:cNvPr>
              <p:cNvSpPr/>
              <p:nvPr/>
            </p:nvSpPr>
            <p:spPr>
              <a:xfrm rot="18706512">
                <a:off x="10809500" y="4012350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눈물 방울 37">
                <a:extLst>
                  <a:ext uri="{FF2B5EF4-FFF2-40B4-BE49-F238E27FC236}">
                    <a16:creationId xmlns:a16="http://schemas.microsoft.com/office/drawing/2014/main" id="{0BA070AD-C477-DC3B-B0F4-31BDD0B0B682}"/>
                  </a:ext>
                </a:extLst>
              </p:cNvPr>
              <p:cNvSpPr/>
              <p:nvPr/>
            </p:nvSpPr>
            <p:spPr>
              <a:xfrm rot="18706512">
                <a:off x="546397" y="2301088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눈물 방울 38">
                <a:extLst>
                  <a:ext uri="{FF2B5EF4-FFF2-40B4-BE49-F238E27FC236}">
                    <a16:creationId xmlns:a16="http://schemas.microsoft.com/office/drawing/2014/main" id="{A0D47DC2-E394-C290-9A56-284AD32BAFB7}"/>
                  </a:ext>
                </a:extLst>
              </p:cNvPr>
              <p:cNvSpPr/>
              <p:nvPr/>
            </p:nvSpPr>
            <p:spPr>
              <a:xfrm rot="18706512">
                <a:off x="5093366" y="2717423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눈물 방울 39">
                <a:extLst>
                  <a:ext uri="{FF2B5EF4-FFF2-40B4-BE49-F238E27FC236}">
                    <a16:creationId xmlns:a16="http://schemas.microsoft.com/office/drawing/2014/main" id="{2CCB6E99-3AEA-9C7A-233E-33D495F1860F}"/>
                  </a:ext>
                </a:extLst>
              </p:cNvPr>
              <p:cNvSpPr/>
              <p:nvPr/>
            </p:nvSpPr>
            <p:spPr>
              <a:xfrm rot="18706512">
                <a:off x="8075842" y="311592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눈물 방울 40">
                <a:extLst>
                  <a:ext uri="{FF2B5EF4-FFF2-40B4-BE49-F238E27FC236}">
                    <a16:creationId xmlns:a16="http://schemas.microsoft.com/office/drawing/2014/main" id="{5A359806-69B8-ED2D-EC4F-F8596F2C6686}"/>
                  </a:ext>
                </a:extLst>
              </p:cNvPr>
              <p:cNvSpPr/>
              <p:nvPr/>
            </p:nvSpPr>
            <p:spPr>
              <a:xfrm rot="18706512">
                <a:off x="3066652" y="3613852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눈물 방울 41">
                <a:extLst>
                  <a:ext uri="{FF2B5EF4-FFF2-40B4-BE49-F238E27FC236}">
                    <a16:creationId xmlns:a16="http://schemas.microsoft.com/office/drawing/2014/main" id="{6219F10E-60B5-F36E-ECAD-E3FC6963DB63}"/>
                  </a:ext>
                </a:extLst>
              </p:cNvPr>
              <p:cNvSpPr/>
              <p:nvPr/>
            </p:nvSpPr>
            <p:spPr>
              <a:xfrm rot="18706512">
                <a:off x="1756874" y="2641095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눈물 방울 42">
                <a:extLst>
                  <a:ext uri="{FF2B5EF4-FFF2-40B4-BE49-F238E27FC236}">
                    <a16:creationId xmlns:a16="http://schemas.microsoft.com/office/drawing/2014/main" id="{7AFB179B-E605-F1CB-A313-F1ADD0C5647B}"/>
                  </a:ext>
                </a:extLst>
              </p:cNvPr>
              <p:cNvSpPr/>
              <p:nvPr/>
            </p:nvSpPr>
            <p:spPr>
              <a:xfrm rot="18706512">
                <a:off x="5144290" y="2437915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눈물 방울 43">
                <a:extLst>
                  <a:ext uri="{FF2B5EF4-FFF2-40B4-BE49-F238E27FC236}">
                    <a16:creationId xmlns:a16="http://schemas.microsoft.com/office/drawing/2014/main" id="{19B1C90C-9217-4E24-8256-09C2DA070EAC}"/>
                  </a:ext>
                </a:extLst>
              </p:cNvPr>
              <p:cNvSpPr/>
              <p:nvPr/>
            </p:nvSpPr>
            <p:spPr>
              <a:xfrm rot="18706512">
                <a:off x="8126766" y="2836413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눈물 방울 44">
                <a:extLst>
                  <a:ext uri="{FF2B5EF4-FFF2-40B4-BE49-F238E27FC236}">
                    <a16:creationId xmlns:a16="http://schemas.microsoft.com/office/drawing/2014/main" id="{1DC4F8CC-8017-C84E-CA35-A707A9578F7A}"/>
                  </a:ext>
                </a:extLst>
              </p:cNvPr>
              <p:cNvSpPr/>
              <p:nvPr/>
            </p:nvSpPr>
            <p:spPr>
              <a:xfrm rot="18706512">
                <a:off x="2473976" y="4165959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눈물 방울 45">
                <a:extLst>
                  <a:ext uri="{FF2B5EF4-FFF2-40B4-BE49-F238E27FC236}">
                    <a16:creationId xmlns:a16="http://schemas.microsoft.com/office/drawing/2014/main" id="{2EA6434D-E8B3-5279-AE93-B97C23CA1038}"/>
                  </a:ext>
                </a:extLst>
              </p:cNvPr>
              <p:cNvSpPr/>
              <p:nvPr/>
            </p:nvSpPr>
            <p:spPr>
              <a:xfrm rot="18706512">
                <a:off x="255060" y="350735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눈물 방울 46">
                <a:extLst>
                  <a:ext uri="{FF2B5EF4-FFF2-40B4-BE49-F238E27FC236}">
                    <a16:creationId xmlns:a16="http://schemas.microsoft.com/office/drawing/2014/main" id="{46C07098-107D-85B7-54D8-15C115C9C24B}"/>
                  </a:ext>
                </a:extLst>
              </p:cNvPr>
              <p:cNvSpPr/>
              <p:nvPr/>
            </p:nvSpPr>
            <p:spPr>
              <a:xfrm rot="18706512">
                <a:off x="4802029" y="3923686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눈물 방울 47">
                <a:extLst>
                  <a:ext uri="{FF2B5EF4-FFF2-40B4-BE49-F238E27FC236}">
                    <a16:creationId xmlns:a16="http://schemas.microsoft.com/office/drawing/2014/main" id="{C549BD11-5FED-2DF5-C0D6-4D844EC89D1C}"/>
                  </a:ext>
                </a:extLst>
              </p:cNvPr>
              <p:cNvSpPr/>
              <p:nvPr/>
            </p:nvSpPr>
            <p:spPr>
              <a:xfrm rot="18706512">
                <a:off x="7784505" y="4322184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눈물 방울 48">
                <a:extLst>
                  <a:ext uri="{FF2B5EF4-FFF2-40B4-BE49-F238E27FC236}">
                    <a16:creationId xmlns:a16="http://schemas.microsoft.com/office/drawing/2014/main" id="{02BF0229-998B-208D-79DB-BE31603DFB67}"/>
                  </a:ext>
                </a:extLst>
              </p:cNvPr>
              <p:cNvSpPr/>
              <p:nvPr/>
            </p:nvSpPr>
            <p:spPr>
              <a:xfrm rot="18706512">
                <a:off x="1835848" y="3893360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눈물 방울 49">
                <a:extLst>
                  <a:ext uri="{FF2B5EF4-FFF2-40B4-BE49-F238E27FC236}">
                    <a16:creationId xmlns:a16="http://schemas.microsoft.com/office/drawing/2014/main" id="{7F9B88B0-A849-8E37-B631-9CBDE8226793}"/>
                  </a:ext>
                </a:extLst>
              </p:cNvPr>
              <p:cNvSpPr/>
              <p:nvPr/>
            </p:nvSpPr>
            <p:spPr>
              <a:xfrm rot="18706512">
                <a:off x="1313042" y="3295992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눈물 방울 50">
                <a:extLst>
                  <a:ext uri="{FF2B5EF4-FFF2-40B4-BE49-F238E27FC236}">
                    <a16:creationId xmlns:a16="http://schemas.microsoft.com/office/drawing/2014/main" id="{EA2EE37A-A34E-A151-78C4-91D550382D43}"/>
                  </a:ext>
                </a:extLst>
              </p:cNvPr>
              <p:cNvSpPr/>
              <p:nvPr/>
            </p:nvSpPr>
            <p:spPr>
              <a:xfrm rot="18706512">
                <a:off x="3913486" y="2717423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눈물 방울 51">
                <a:extLst>
                  <a:ext uri="{FF2B5EF4-FFF2-40B4-BE49-F238E27FC236}">
                    <a16:creationId xmlns:a16="http://schemas.microsoft.com/office/drawing/2014/main" id="{99758A40-6D9F-E8AB-CA26-F9F92F9EB196}"/>
                  </a:ext>
                </a:extLst>
              </p:cNvPr>
              <p:cNvSpPr/>
              <p:nvPr/>
            </p:nvSpPr>
            <p:spPr>
              <a:xfrm rot="18706512">
                <a:off x="6895962" y="311592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눈물 방울 52">
                <a:extLst>
                  <a:ext uri="{FF2B5EF4-FFF2-40B4-BE49-F238E27FC236}">
                    <a16:creationId xmlns:a16="http://schemas.microsoft.com/office/drawing/2014/main" id="{4D59EEB0-156A-F9AB-EFF0-416AE818FC10}"/>
                  </a:ext>
                </a:extLst>
              </p:cNvPr>
              <p:cNvSpPr/>
              <p:nvPr/>
            </p:nvSpPr>
            <p:spPr>
              <a:xfrm rot="18706512">
                <a:off x="2045502" y="343378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눈물 방울 53">
                <a:extLst>
                  <a:ext uri="{FF2B5EF4-FFF2-40B4-BE49-F238E27FC236}">
                    <a16:creationId xmlns:a16="http://schemas.microsoft.com/office/drawing/2014/main" id="{01CBD261-5920-0E09-32B5-CB7BC57A3D9E}"/>
                  </a:ext>
                </a:extLst>
              </p:cNvPr>
              <p:cNvSpPr/>
              <p:nvPr/>
            </p:nvSpPr>
            <p:spPr>
              <a:xfrm rot="18706512">
                <a:off x="2996006" y="253095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눈물 방울 54">
                <a:extLst>
                  <a:ext uri="{FF2B5EF4-FFF2-40B4-BE49-F238E27FC236}">
                    <a16:creationId xmlns:a16="http://schemas.microsoft.com/office/drawing/2014/main" id="{7B84D5A7-C285-9CD7-592A-6110341B45E7}"/>
                  </a:ext>
                </a:extLst>
              </p:cNvPr>
              <p:cNvSpPr/>
              <p:nvPr/>
            </p:nvSpPr>
            <p:spPr>
              <a:xfrm rot="18706512">
                <a:off x="4353694" y="3485062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눈물 방울 55">
                <a:extLst>
                  <a:ext uri="{FF2B5EF4-FFF2-40B4-BE49-F238E27FC236}">
                    <a16:creationId xmlns:a16="http://schemas.microsoft.com/office/drawing/2014/main" id="{145FA50B-2052-BC7A-C630-D9C428E828A0}"/>
                  </a:ext>
                </a:extLst>
              </p:cNvPr>
              <p:cNvSpPr/>
              <p:nvPr/>
            </p:nvSpPr>
            <p:spPr>
              <a:xfrm rot="18706512">
                <a:off x="3684746" y="413873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눈물 방울 56">
                <a:extLst>
                  <a:ext uri="{FF2B5EF4-FFF2-40B4-BE49-F238E27FC236}">
                    <a16:creationId xmlns:a16="http://schemas.microsoft.com/office/drawing/2014/main" id="{75875A4B-5986-61F6-4730-C623E2B6F007}"/>
                  </a:ext>
                </a:extLst>
              </p:cNvPr>
              <p:cNvSpPr/>
              <p:nvPr/>
            </p:nvSpPr>
            <p:spPr>
              <a:xfrm rot="18706512">
                <a:off x="5222407" y="5109207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눈물 방울 57">
                <a:extLst>
                  <a:ext uri="{FF2B5EF4-FFF2-40B4-BE49-F238E27FC236}">
                    <a16:creationId xmlns:a16="http://schemas.microsoft.com/office/drawing/2014/main" id="{3F528B24-B7F8-B7E8-1C4F-D3A5D98C0DFD}"/>
                  </a:ext>
                </a:extLst>
              </p:cNvPr>
              <p:cNvSpPr/>
              <p:nvPr/>
            </p:nvSpPr>
            <p:spPr>
              <a:xfrm rot="18706512">
                <a:off x="7337165" y="5048947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눈물 방울 58">
                <a:extLst>
                  <a:ext uri="{FF2B5EF4-FFF2-40B4-BE49-F238E27FC236}">
                    <a16:creationId xmlns:a16="http://schemas.microsoft.com/office/drawing/2014/main" id="{3944C6BF-D657-9632-3848-FB4DAFAFFC9B}"/>
                  </a:ext>
                </a:extLst>
              </p:cNvPr>
              <p:cNvSpPr/>
              <p:nvPr/>
            </p:nvSpPr>
            <p:spPr>
              <a:xfrm rot="18706512">
                <a:off x="9212834" y="3455964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눈물 방울 59">
                <a:extLst>
                  <a:ext uri="{FF2B5EF4-FFF2-40B4-BE49-F238E27FC236}">
                    <a16:creationId xmlns:a16="http://schemas.microsoft.com/office/drawing/2014/main" id="{27B20F84-ACEB-729C-3EE1-30A4D3F8EC84}"/>
                  </a:ext>
                </a:extLst>
              </p:cNvPr>
              <p:cNvSpPr/>
              <p:nvPr/>
            </p:nvSpPr>
            <p:spPr>
              <a:xfrm rot="18706512">
                <a:off x="9184094" y="5426930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눈물 방울 60">
                <a:extLst>
                  <a:ext uri="{FF2B5EF4-FFF2-40B4-BE49-F238E27FC236}">
                    <a16:creationId xmlns:a16="http://schemas.microsoft.com/office/drawing/2014/main" id="{E736119F-2588-D5B1-EA24-212529598510}"/>
                  </a:ext>
                </a:extLst>
              </p:cNvPr>
              <p:cNvSpPr/>
              <p:nvPr/>
            </p:nvSpPr>
            <p:spPr>
              <a:xfrm rot="18706512">
                <a:off x="9810704" y="4156442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눈물 방울 61">
                <a:extLst>
                  <a:ext uri="{FF2B5EF4-FFF2-40B4-BE49-F238E27FC236}">
                    <a16:creationId xmlns:a16="http://schemas.microsoft.com/office/drawing/2014/main" id="{E33E1DD5-B158-A966-0C35-54680E7A9099}"/>
                  </a:ext>
                </a:extLst>
              </p:cNvPr>
              <p:cNvSpPr/>
              <p:nvPr/>
            </p:nvSpPr>
            <p:spPr>
              <a:xfrm rot="18706512">
                <a:off x="9881076" y="3404143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눈물 방울 62">
                <a:extLst>
                  <a:ext uri="{FF2B5EF4-FFF2-40B4-BE49-F238E27FC236}">
                    <a16:creationId xmlns:a16="http://schemas.microsoft.com/office/drawing/2014/main" id="{5604C7F5-0A23-1C2D-1C8E-EFF69F950728}"/>
                  </a:ext>
                </a:extLst>
              </p:cNvPr>
              <p:cNvSpPr/>
              <p:nvPr/>
            </p:nvSpPr>
            <p:spPr>
              <a:xfrm rot="18706512">
                <a:off x="10487521" y="2736043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눈물 방울 63">
                <a:extLst>
                  <a:ext uri="{FF2B5EF4-FFF2-40B4-BE49-F238E27FC236}">
                    <a16:creationId xmlns:a16="http://schemas.microsoft.com/office/drawing/2014/main" id="{9A45715B-4E41-99D3-651F-DD2ADB7789B4}"/>
                  </a:ext>
                </a:extLst>
              </p:cNvPr>
              <p:cNvSpPr/>
              <p:nvPr/>
            </p:nvSpPr>
            <p:spPr>
              <a:xfrm rot="18706512">
                <a:off x="9539859" y="2727730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눈물 방울 64">
                <a:extLst>
                  <a:ext uri="{FF2B5EF4-FFF2-40B4-BE49-F238E27FC236}">
                    <a16:creationId xmlns:a16="http://schemas.microsoft.com/office/drawing/2014/main" id="{63AE0FEE-D665-89E7-B42A-C067B4185A03}"/>
                  </a:ext>
                </a:extLst>
              </p:cNvPr>
              <p:cNvSpPr/>
              <p:nvPr/>
            </p:nvSpPr>
            <p:spPr>
              <a:xfrm rot="18706512">
                <a:off x="11267959" y="323274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눈물 방울 65">
                <a:extLst>
                  <a:ext uri="{FF2B5EF4-FFF2-40B4-BE49-F238E27FC236}">
                    <a16:creationId xmlns:a16="http://schemas.microsoft.com/office/drawing/2014/main" id="{6769E0EF-9894-391E-61D2-EA416058A6CC}"/>
                  </a:ext>
                </a:extLst>
              </p:cNvPr>
              <p:cNvSpPr/>
              <p:nvPr/>
            </p:nvSpPr>
            <p:spPr>
              <a:xfrm rot="18706512">
                <a:off x="11105595" y="2717421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눈물 방울 66">
                <a:extLst>
                  <a:ext uri="{FF2B5EF4-FFF2-40B4-BE49-F238E27FC236}">
                    <a16:creationId xmlns:a16="http://schemas.microsoft.com/office/drawing/2014/main" id="{83EEE5EE-C4D5-BFD1-A619-F8AEEC835FC9}"/>
                  </a:ext>
                </a:extLst>
              </p:cNvPr>
              <p:cNvSpPr/>
              <p:nvPr/>
            </p:nvSpPr>
            <p:spPr>
              <a:xfrm rot="18706512">
                <a:off x="10530080" y="3287965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눈물 방울 67">
                <a:extLst>
                  <a:ext uri="{FF2B5EF4-FFF2-40B4-BE49-F238E27FC236}">
                    <a16:creationId xmlns:a16="http://schemas.microsoft.com/office/drawing/2014/main" id="{CBF967AF-4F98-D706-2803-DEB54FC0629E}"/>
                  </a:ext>
                </a:extLst>
              </p:cNvPr>
              <p:cNvSpPr/>
              <p:nvPr/>
            </p:nvSpPr>
            <p:spPr>
              <a:xfrm rot="18706512">
                <a:off x="8465599" y="3729332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눈물 방울 68">
                <a:extLst>
                  <a:ext uri="{FF2B5EF4-FFF2-40B4-BE49-F238E27FC236}">
                    <a16:creationId xmlns:a16="http://schemas.microsoft.com/office/drawing/2014/main" id="{AA2ECF5C-C182-B7BC-8B46-766DDE444082}"/>
                  </a:ext>
                </a:extLst>
              </p:cNvPr>
              <p:cNvSpPr/>
              <p:nvPr/>
            </p:nvSpPr>
            <p:spPr>
              <a:xfrm rot="18706512">
                <a:off x="10213837" y="4944944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눈물 방울 69">
                <a:extLst>
                  <a:ext uri="{FF2B5EF4-FFF2-40B4-BE49-F238E27FC236}">
                    <a16:creationId xmlns:a16="http://schemas.microsoft.com/office/drawing/2014/main" id="{7986DC9A-5698-E60F-67A3-C8A81E268525}"/>
                  </a:ext>
                </a:extLst>
              </p:cNvPr>
              <p:cNvSpPr/>
              <p:nvPr/>
            </p:nvSpPr>
            <p:spPr>
              <a:xfrm rot="18706512">
                <a:off x="9157855" y="4855009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눈물 방울 70">
                <a:extLst>
                  <a:ext uri="{FF2B5EF4-FFF2-40B4-BE49-F238E27FC236}">
                    <a16:creationId xmlns:a16="http://schemas.microsoft.com/office/drawing/2014/main" id="{A323BEB8-F874-FE28-BAD5-8203374E8D3E}"/>
                  </a:ext>
                </a:extLst>
              </p:cNvPr>
              <p:cNvSpPr/>
              <p:nvPr/>
            </p:nvSpPr>
            <p:spPr>
              <a:xfrm rot="18706512">
                <a:off x="8253785" y="4374129"/>
                <a:ext cx="438864" cy="462965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번개 71">
                <a:extLst>
                  <a:ext uri="{FF2B5EF4-FFF2-40B4-BE49-F238E27FC236}">
                    <a16:creationId xmlns:a16="http://schemas.microsoft.com/office/drawing/2014/main" id="{94E03DBC-3593-39DB-4F65-3C90CF3540E9}"/>
                  </a:ext>
                </a:extLst>
              </p:cNvPr>
              <p:cNvSpPr/>
              <p:nvPr/>
            </p:nvSpPr>
            <p:spPr>
              <a:xfrm rot="2580435">
                <a:off x="5721793" y="2308025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번개 73">
                <a:extLst>
                  <a:ext uri="{FF2B5EF4-FFF2-40B4-BE49-F238E27FC236}">
                    <a16:creationId xmlns:a16="http://schemas.microsoft.com/office/drawing/2014/main" id="{FB2D28AC-1678-C001-A20A-7F05B73F14BC}"/>
                  </a:ext>
                </a:extLst>
              </p:cNvPr>
              <p:cNvSpPr/>
              <p:nvPr/>
            </p:nvSpPr>
            <p:spPr>
              <a:xfrm rot="2580435">
                <a:off x="7495111" y="2434686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번개 74">
                <a:extLst>
                  <a:ext uri="{FF2B5EF4-FFF2-40B4-BE49-F238E27FC236}">
                    <a16:creationId xmlns:a16="http://schemas.microsoft.com/office/drawing/2014/main" id="{B3FB009F-4C8C-EF24-B437-3F11104387E7}"/>
                  </a:ext>
                </a:extLst>
              </p:cNvPr>
              <p:cNvSpPr/>
              <p:nvPr/>
            </p:nvSpPr>
            <p:spPr>
              <a:xfrm rot="2580435">
                <a:off x="4639603" y="2389320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번개 75">
                <a:extLst>
                  <a:ext uri="{FF2B5EF4-FFF2-40B4-BE49-F238E27FC236}">
                    <a16:creationId xmlns:a16="http://schemas.microsoft.com/office/drawing/2014/main" id="{57B51AEE-B5E0-A3E1-3DCF-8A1D0DE504FD}"/>
                  </a:ext>
                </a:extLst>
              </p:cNvPr>
              <p:cNvSpPr/>
              <p:nvPr/>
            </p:nvSpPr>
            <p:spPr>
              <a:xfrm rot="2580435">
                <a:off x="9898506" y="2498393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번개 76">
                <a:extLst>
                  <a:ext uri="{FF2B5EF4-FFF2-40B4-BE49-F238E27FC236}">
                    <a16:creationId xmlns:a16="http://schemas.microsoft.com/office/drawing/2014/main" id="{BC4A4C19-53AF-5D33-E984-987572A85F98}"/>
                  </a:ext>
                </a:extLst>
              </p:cNvPr>
              <p:cNvSpPr/>
              <p:nvPr/>
            </p:nvSpPr>
            <p:spPr>
              <a:xfrm rot="2580435">
                <a:off x="3209144" y="2343713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번개 77">
                <a:extLst>
                  <a:ext uri="{FF2B5EF4-FFF2-40B4-BE49-F238E27FC236}">
                    <a16:creationId xmlns:a16="http://schemas.microsoft.com/office/drawing/2014/main" id="{F5C5D5C7-1F01-2C8C-9297-E7DD27788C17}"/>
                  </a:ext>
                </a:extLst>
              </p:cNvPr>
              <p:cNvSpPr/>
              <p:nvPr/>
            </p:nvSpPr>
            <p:spPr>
              <a:xfrm rot="2580435">
                <a:off x="8026062" y="2433169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번개 78">
                <a:extLst>
                  <a:ext uri="{FF2B5EF4-FFF2-40B4-BE49-F238E27FC236}">
                    <a16:creationId xmlns:a16="http://schemas.microsoft.com/office/drawing/2014/main" id="{541D8AC5-9440-0758-69F2-80B25B3D1C0F}"/>
                  </a:ext>
                </a:extLst>
              </p:cNvPr>
              <p:cNvSpPr/>
              <p:nvPr/>
            </p:nvSpPr>
            <p:spPr>
              <a:xfrm rot="2580435">
                <a:off x="2679897" y="2299604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번개 79">
                <a:extLst>
                  <a:ext uri="{FF2B5EF4-FFF2-40B4-BE49-F238E27FC236}">
                    <a16:creationId xmlns:a16="http://schemas.microsoft.com/office/drawing/2014/main" id="{6F34DBC4-ED5A-1B6B-02EA-F54449610E14}"/>
                  </a:ext>
                </a:extLst>
              </p:cNvPr>
              <p:cNvSpPr/>
              <p:nvPr/>
            </p:nvSpPr>
            <p:spPr>
              <a:xfrm rot="2580435">
                <a:off x="3652833" y="2317704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번개 80">
                <a:extLst>
                  <a:ext uri="{FF2B5EF4-FFF2-40B4-BE49-F238E27FC236}">
                    <a16:creationId xmlns:a16="http://schemas.microsoft.com/office/drawing/2014/main" id="{B43699E6-80A7-2AD7-C2DF-D537DEB53D99}"/>
                  </a:ext>
                </a:extLst>
              </p:cNvPr>
              <p:cNvSpPr/>
              <p:nvPr/>
            </p:nvSpPr>
            <p:spPr>
              <a:xfrm rot="2580435">
                <a:off x="8911736" y="2426777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번개 81">
                <a:extLst>
                  <a:ext uri="{FF2B5EF4-FFF2-40B4-BE49-F238E27FC236}">
                    <a16:creationId xmlns:a16="http://schemas.microsoft.com/office/drawing/2014/main" id="{491BEACA-F98F-57FD-ED67-E126AE14DBC8}"/>
                  </a:ext>
                </a:extLst>
              </p:cNvPr>
              <p:cNvSpPr/>
              <p:nvPr/>
            </p:nvSpPr>
            <p:spPr>
              <a:xfrm rot="2580435">
                <a:off x="5260889" y="2353900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번개 82">
                <a:extLst>
                  <a:ext uri="{FF2B5EF4-FFF2-40B4-BE49-F238E27FC236}">
                    <a16:creationId xmlns:a16="http://schemas.microsoft.com/office/drawing/2014/main" id="{239065E3-A82E-C45F-97C2-1A1A442E12FF}"/>
                  </a:ext>
                </a:extLst>
              </p:cNvPr>
              <p:cNvSpPr/>
              <p:nvPr/>
            </p:nvSpPr>
            <p:spPr>
              <a:xfrm rot="2580435">
                <a:off x="6233825" y="2372000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번개 83">
                <a:extLst>
                  <a:ext uri="{FF2B5EF4-FFF2-40B4-BE49-F238E27FC236}">
                    <a16:creationId xmlns:a16="http://schemas.microsoft.com/office/drawing/2014/main" id="{947046A1-3EE8-B6D8-44E4-2CE442E89793}"/>
                  </a:ext>
                </a:extLst>
              </p:cNvPr>
              <p:cNvSpPr/>
              <p:nvPr/>
            </p:nvSpPr>
            <p:spPr>
              <a:xfrm rot="2580435">
                <a:off x="9436615" y="2588161"/>
                <a:ext cx="914400" cy="91440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74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"/>
    </mc:Choice>
    <mc:Fallback xmlns="">
      <p:transition spd="slow" advTm="1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85 -0.49004 L -0.03985 -0.49004 C -0.03881 -0.47731 -0.03829 -0.46458 -0.03685 -0.45185 C -0.03607 -0.44421 -0.03438 -0.43703 -0.03308 -0.4294 C -0.03282 -0.42777 -0.03269 -0.42592 -0.03243 -0.42407 C -0.03047 -0.38565 -0.03334 -0.43125 -0.02943 -0.39768 C -0.02891 -0.39352 -0.02891 -0.38889 -0.02865 -0.38449 C -0.02839 -0.37893 -0.02826 -0.37315 -0.02787 -0.36736 C -0.02774 -0.3625 -0.02748 -0.35764 -0.02722 -0.35277 C -0.0293 -0.29745 -0.02696 -0.33125 -0.03021 -0.30277 C -0.03047 -0.3 -0.03047 -0.29722 -0.03086 -0.29467 C -0.03125 -0.29282 -0.03204 -0.29143 -0.03243 -0.28958 C -0.03295 -0.2868 -0.03334 -0.28426 -0.03386 -0.28148 C -0.03438 -0.2794 -0.0349 -0.27708 -0.03542 -0.275 C -0.03607 -0.26134 -0.03646 -0.24768 -0.03763 -0.23402 C -0.0379 -0.23102 -0.03816 -0.22801 -0.03829 -0.22477 C -0.03868 -0.2199 -0.03868 -0.21504 -0.03907 -0.21018 C -0.04128 -0.18379 -0.04063 -0.21551 -0.04063 -0.17986 L -0.00482 -0.16666 L -0.03829 -0.14815 L 0.00039 -0.10069 L -0.03308 -0.09537 L -0.01081 -0.08078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D7FC90D3-2855-D245-4A29-7D2AFB5B65B7}"/>
              </a:ext>
            </a:extLst>
          </p:cNvPr>
          <p:cNvSpPr/>
          <p:nvPr/>
        </p:nvSpPr>
        <p:spPr>
          <a:xfrm>
            <a:off x="-7365229" y="-7089464"/>
            <a:ext cx="22999076" cy="20634197"/>
          </a:xfrm>
          <a:custGeom>
            <a:avLst/>
            <a:gdLst>
              <a:gd name="connsiteX0" fmla="*/ 12742987 w 22999076"/>
              <a:gd name="connsiteY0" fmla="*/ 8094399 h 20634197"/>
              <a:gd name="connsiteX1" fmla="*/ 12788255 w 22999076"/>
              <a:gd name="connsiteY1" fmla="*/ 7940490 h 20634197"/>
              <a:gd name="connsiteX2" fmla="*/ 13005538 w 22999076"/>
              <a:gd name="connsiteY2" fmla="*/ 7750367 h 20634197"/>
              <a:gd name="connsiteX3" fmla="*/ 13331463 w 22999076"/>
              <a:gd name="connsiteY3" fmla="*/ 7831848 h 20634197"/>
              <a:gd name="connsiteX4" fmla="*/ 13901831 w 22999076"/>
              <a:gd name="connsiteY4" fmla="*/ 8184933 h 20634197"/>
              <a:gd name="connsiteX5" fmla="*/ 14191542 w 22999076"/>
              <a:gd name="connsiteY5" fmla="*/ 8384110 h 20634197"/>
              <a:gd name="connsiteX6" fmla="*/ 14091954 w 22999076"/>
              <a:gd name="connsiteY6" fmla="*/ 8519912 h 20634197"/>
              <a:gd name="connsiteX7" fmla="*/ 13584960 w 22999076"/>
              <a:gd name="connsiteY7" fmla="*/ 8954478 h 20634197"/>
              <a:gd name="connsiteX8" fmla="*/ 13340516 w 22999076"/>
              <a:gd name="connsiteY8" fmla="*/ 9090280 h 20634197"/>
              <a:gd name="connsiteX9" fmla="*/ 13295249 w 22999076"/>
              <a:gd name="connsiteY9" fmla="*/ 9144601 h 20634197"/>
              <a:gd name="connsiteX10" fmla="*/ 13458211 w 22999076"/>
              <a:gd name="connsiteY10" fmla="*/ 9434312 h 20634197"/>
              <a:gd name="connsiteX11" fmla="*/ 14463146 w 22999076"/>
              <a:gd name="connsiteY11" fmla="*/ 9796450 h 20634197"/>
              <a:gd name="connsiteX12" fmla="*/ 14789071 w 22999076"/>
              <a:gd name="connsiteY12" fmla="*/ 9760236 h 20634197"/>
              <a:gd name="connsiteX13" fmla="*/ 14888659 w 22999076"/>
              <a:gd name="connsiteY13" fmla="*/ 9705915 h 20634197"/>
              <a:gd name="connsiteX14" fmla="*/ 14834338 w 22999076"/>
              <a:gd name="connsiteY14" fmla="*/ 9624434 h 20634197"/>
              <a:gd name="connsiteX15" fmla="*/ 13747922 w 22999076"/>
              <a:gd name="connsiteY15" fmla="*/ 8891104 h 20634197"/>
              <a:gd name="connsiteX16" fmla="*/ 13268088 w 22999076"/>
              <a:gd name="connsiteY16" fmla="*/ 8719088 h 20634197"/>
              <a:gd name="connsiteX17" fmla="*/ 12960271 w 22999076"/>
              <a:gd name="connsiteY17" fmla="*/ 8719088 h 20634197"/>
              <a:gd name="connsiteX18" fmla="*/ 12824469 w 22999076"/>
              <a:gd name="connsiteY18" fmla="*/ 8691927 h 20634197"/>
              <a:gd name="connsiteX19" fmla="*/ 12797308 w 22999076"/>
              <a:gd name="connsiteY19" fmla="*/ 8700981 h 20634197"/>
              <a:gd name="connsiteX20" fmla="*/ 12770148 w 22999076"/>
              <a:gd name="connsiteY20" fmla="*/ 8764355 h 20634197"/>
              <a:gd name="connsiteX21" fmla="*/ 12724880 w 22999076"/>
              <a:gd name="connsiteY21" fmla="*/ 8972585 h 20634197"/>
              <a:gd name="connsiteX22" fmla="*/ 12697720 w 22999076"/>
              <a:gd name="connsiteY22" fmla="*/ 9289456 h 20634197"/>
              <a:gd name="connsiteX23" fmla="*/ 12706774 w 22999076"/>
              <a:gd name="connsiteY23" fmla="*/ 9370937 h 20634197"/>
              <a:gd name="connsiteX24" fmla="*/ 13068912 w 22999076"/>
              <a:gd name="connsiteY24" fmla="*/ 9896038 h 20634197"/>
              <a:gd name="connsiteX25" fmla="*/ 13240928 w 22999076"/>
              <a:gd name="connsiteY25" fmla="*/ 10040894 h 20634197"/>
              <a:gd name="connsiteX26" fmla="*/ 13566853 w 22999076"/>
              <a:gd name="connsiteY26" fmla="*/ 10240070 h 20634197"/>
              <a:gd name="connsiteX27" fmla="*/ 13856564 w 22999076"/>
              <a:gd name="connsiteY27" fmla="*/ 10366818 h 20634197"/>
              <a:gd name="connsiteX28" fmla="*/ 14137221 w 22999076"/>
              <a:gd name="connsiteY28" fmla="*/ 10430193 h 20634197"/>
              <a:gd name="connsiteX29" fmla="*/ 14435985 w 22999076"/>
              <a:gd name="connsiteY29" fmla="*/ 10403032 h 20634197"/>
              <a:gd name="connsiteX30" fmla="*/ 14381665 w 22999076"/>
              <a:gd name="connsiteY30" fmla="*/ 10312498 h 20634197"/>
              <a:gd name="connsiteX31" fmla="*/ 14010473 w 22999076"/>
              <a:gd name="connsiteY31" fmla="*/ 9995626 h 20634197"/>
              <a:gd name="connsiteX32" fmla="*/ 13684548 w 22999076"/>
              <a:gd name="connsiteY32" fmla="*/ 9850771 h 20634197"/>
              <a:gd name="connsiteX33" fmla="*/ 13123233 w 22999076"/>
              <a:gd name="connsiteY33" fmla="*/ 9814557 h 20634197"/>
              <a:gd name="connsiteX34" fmla="*/ 13005538 w 22999076"/>
              <a:gd name="connsiteY34" fmla="*/ 9805504 h 20634197"/>
              <a:gd name="connsiteX35" fmla="*/ 12670560 w 22999076"/>
              <a:gd name="connsiteY35" fmla="*/ 9724022 h 20634197"/>
              <a:gd name="connsiteX36" fmla="*/ 12380849 w 22999076"/>
              <a:gd name="connsiteY36" fmla="*/ 9696862 h 20634197"/>
              <a:gd name="connsiteX37" fmla="*/ 11991550 w 22999076"/>
              <a:gd name="connsiteY37" fmla="*/ 9769290 h 20634197"/>
              <a:gd name="connsiteX38" fmla="*/ 11728999 w 22999076"/>
              <a:gd name="connsiteY38" fmla="*/ 9896038 h 20634197"/>
              <a:gd name="connsiteX39" fmla="*/ 11928176 w 22999076"/>
              <a:gd name="connsiteY39" fmla="*/ 9470525 h 20634197"/>
              <a:gd name="connsiteX40" fmla="*/ 12118298 w 22999076"/>
              <a:gd name="connsiteY40" fmla="*/ 8918264 h 20634197"/>
              <a:gd name="connsiteX41" fmla="*/ 12109245 w 22999076"/>
              <a:gd name="connsiteY41" fmla="*/ 8619500 h 20634197"/>
              <a:gd name="connsiteX42" fmla="*/ 12942164 w 22999076"/>
              <a:gd name="connsiteY42" fmla="*/ 9153654 h 20634197"/>
              <a:gd name="connsiteX43" fmla="*/ 13775082 w 22999076"/>
              <a:gd name="connsiteY43" fmla="*/ 9678755 h 20634197"/>
              <a:gd name="connsiteX44" fmla="*/ 14816231 w 22999076"/>
              <a:gd name="connsiteY44" fmla="*/ 10303444 h 20634197"/>
              <a:gd name="connsiteX45" fmla="*/ 14952033 w 22999076"/>
              <a:gd name="connsiteY45" fmla="*/ 10575048 h 20634197"/>
              <a:gd name="connsiteX46" fmla="*/ 14852445 w 22999076"/>
              <a:gd name="connsiteY46" fmla="*/ 11751999 h 20634197"/>
              <a:gd name="connsiteX47" fmla="*/ 14734750 w 22999076"/>
              <a:gd name="connsiteY47" fmla="*/ 11896854 h 20634197"/>
              <a:gd name="connsiteX48" fmla="*/ 13584960 w 22999076"/>
              <a:gd name="connsiteY48" fmla="*/ 11136363 h 20634197"/>
              <a:gd name="connsiteX49" fmla="*/ 12408009 w 22999076"/>
              <a:gd name="connsiteY49" fmla="*/ 10538834 h 20634197"/>
              <a:gd name="connsiteX50" fmla="*/ 11430235 w 22999076"/>
              <a:gd name="connsiteY50" fmla="*/ 10086161 h 20634197"/>
              <a:gd name="connsiteX51" fmla="*/ 14589894 w 22999076"/>
              <a:gd name="connsiteY51" fmla="*/ 10095214 h 20634197"/>
              <a:gd name="connsiteX52" fmla="*/ 16165197 w 22999076"/>
              <a:gd name="connsiteY52" fmla="*/ 10529781 h 20634197"/>
              <a:gd name="connsiteX53" fmla="*/ 17930623 w 22999076"/>
              <a:gd name="connsiteY53" fmla="*/ 11362700 h 20634197"/>
              <a:gd name="connsiteX54" fmla="*/ 13240928 w 22999076"/>
              <a:gd name="connsiteY54" fmla="*/ 14268862 h 20634197"/>
              <a:gd name="connsiteX55" fmla="*/ 7700207 w 22999076"/>
              <a:gd name="connsiteY55" fmla="*/ 15092727 h 20634197"/>
              <a:gd name="connsiteX56" fmla="*/ 4440960 w 22999076"/>
              <a:gd name="connsiteY56" fmla="*/ 14775856 h 20634197"/>
              <a:gd name="connsiteX57" fmla="*/ 4341372 w 22999076"/>
              <a:gd name="connsiteY57" fmla="*/ 12141298 h 20634197"/>
              <a:gd name="connsiteX58" fmla="*/ 6215439 w 22999076"/>
              <a:gd name="connsiteY58" fmla="*/ 11589036 h 20634197"/>
              <a:gd name="connsiteX59" fmla="*/ 9166869 w 22999076"/>
              <a:gd name="connsiteY59" fmla="*/ 11335539 h 20634197"/>
              <a:gd name="connsiteX60" fmla="*/ 9411312 w 22999076"/>
              <a:gd name="connsiteY60" fmla="*/ 10792331 h 20634197"/>
              <a:gd name="connsiteX61" fmla="*/ 10533942 w 22999076"/>
              <a:gd name="connsiteY61" fmla="*/ 9751183 h 20634197"/>
              <a:gd name="connsiteX62" fmla="*/ 10977562 w 22999076"/>
              <a:gd name="connsiteY62" fmla="*/ 9905092 h 20634197"/>
              <a:gd name="connsiteX63" fmla="*/ 11149578 w 22999076"/>
              <a:gd name="connsiteY63" fmla="*/ 9914145 h 20634197"/>
              <a:gd name="connsiteX64" fmla="*/ 12290314 w 22999076"/>
              <a:gd name="connsiteY64" fmla="*/ 9923199 h 20634197"/>
              <a:gd name="connsiteX65" fmla="*/ 13512532 w 22999076"/>
              <a:gd name="connsiteY65" fmla="*/ 9896038 h 20634197"/>
              <a:gd name="connsiteX66" fmla="*/ 14001419 w 22999076"/>
              <a:gd name="connsiteY66" fmla="*/ 9968466 h 20634197"/>
              <a:gd name="connsiteX67" fmla="*/ 14164381 w 22999076"/>
              <a:gd name="connsiteY67" fmla="*/ 10131428 h 20634197"/>
              <a:gd name="connsiteX68" fmla="*/ 12715827 w 22999076"/>
              <a:gd name="connsiteY68" fmla="*/ 8203040 h 20634197"/>
              <a:gd name="connsiteX69" fmla="*/ 12109245 w 22999076"/>
              <a:gd name="connsiteY69" fmla="*/ 7922383 h 20634197"/>
              <a:gd name="connsiteX70" fmla="*/ 11493609 w 22999076"/>
              <a:gd name="connsiteY70" fmla="*/ 7940490 h 20634197"/>
              <a:gd name="connsiteX71" fmla="*/ 9338884 w 22999076"/>
              <a:gd name="connsiteY71" fmla="*/ 9488632 h 20634197"/>
              <a:gd name="connsiteX72" fmla="*/ 8234362 w 22999076"/>
              <a:gd name="connsiteY72" fmla="*/ 10620315 h 20634197"/>
              <a:gd name="connsiteX73" fmla="*/ 10832706 w 22999076"/>
              <a:gd name="connsiteY73" fmla="*/ 11308379 h 20634197"/>
              <a:gd name="connsiteX74" fmla="*/ 15386599 w 22999076"/>
              <a:gd name="connsiteY74" fmla="*/ 11634304 h 20634197"/>
              <a:gd name="connsiteX75" fmla="*/ 9719130 w 22999076"/>
              <a:gd name="connsiteY75" fmla="*/ 13888616 h 20634197"/>
              <a:gd name="connsiteX76" fmla="*/ 4187463 w 22999076"/>
              <a:gd name="connsiteY76" fmla="*/ 15092727 h 20634197"/>
              <a:gd name="connsiteX77" fmla="*/ 5445894 w 22999076"/>
              <a:gd name="connsiteY77" fmla="*/ 14775856 h 20634197"/>
              <a:gd name="connsiteX78" fmla="*/ 10932294 w 22999076"/>
              <a:gd name="connsiteY78" fmla="*/ 13635119 h 20634197"/>
              <a:gd name="connsiteX79" fmla="*/ 20891106 w 22999076"/>
              <a:gd name="connsiteY79" fmla="*/ 11335539 h 20634197"/>
              <a:gd name="connsiteX80" fmla="*/ 20882053 w 22999076"/>
              <a:gd name="connsiteY80" fmla="*/ 5324038 h 20634197"/>
              <a:gd name="connsiteX81" fmla="*/ 16826100 w 22999076"/>
              <a:gd name="connsiteY81" fmla="*/ 5496054 h 20634197"/>
              <a:gd name="connsiteX82" fmla="*/ 3517506 w 22999076"/>
              <a:gd name="connsiteY82" fmla="*/ 6319919 h 20634197"/>
              <a:gd name="connsiteX83" fmla="*/ 3526560 w 22999076"/>
              <a:gd name="connsiteY83" fmla="*/ 9226082 h 20634197"/>
              <a:gd name="connsiteX84" fmla="*/ 10751225 w 22999076"/>
              <a:gd name="connsiteY84" fmla="*/ 8519912 h 20634197"/>
              <a:gd name="connsiteX85" fmla="*/ 20891106 w 22999076"/>
              <a:gd name="connsiteY85" fmla="*/ 6854074 h 20634197"/>
              <a:gd name="connsiteX86" fmla="*/ 20882053 w 22999076"/>
              <a:gd name="connsiteY86" fmla="*/ 5324038 h 20634197"/>
              <a:gd name="connsiteX87" fmla="*/ 20465593 w 22999076"/>
              <a:gd name="connsiteY87" fmla="*/ 5731444 h 20634197"/>
              <a:gd name="connsiteX88" fmla="*/ 18084532 w 22999076"/>
              <a:gd name="connsiteY88" fmla="*/ 7388228 h 20634197"/>
              <a:gd name="connsiteX89" fmla="*/ 3734789 w 22999076"/>
              <a:gd name="connsiteY89" fmla="*/ 15011246 h 20634197"/>
              <a:gd name="connsiteX90" fmla="*/ 3517506 w 22999076"/>
              <a:gd name="connsiteY90" fmla="*/ 15083674 h 20634197"/>
              <a:gd name="connsiteX91" fmla="*/ 6876342 w 22999076"/>
              <a:gd name="connsiteY91" fmla="*/ 13263927 h 20634197"/>
              <a:gd name="connsiteX92" fmla="*/ 20139669 w 22999076"/>
              <a:gd name="connsiteY92" fmla="*/ 9090280 h 20634197"/>
              <a:gd name="connsiteX93" fmla="*/ 20384112 w 22999076"/>
              <a:gd name="connsiteY93" fmla="*/ 6564363 h 20634197"/>
              <a:gd name="connsiteX94" fmla="*/ 18365189 w 22999076"/>
              <a:gd name="connsiteY94" fmla="*/ 6817860 h 20634197"/>
              <a:gd name="connsiteX95" fmla="*/ 13476318 w 22999076"/>
              <a:gd name="connsiteY95" fmla="*/ 7786581 h 20634197"/>
              <a:gd name="connsiteX96" fmla="*/ 3517506 w 22999076"/>
              <a:gd name="connsiteY96" fmla="*/ 8836783 h 20634197"/>
              <a:gd name="connsiteX97" fmla="*/ 3897752 w 22999076"/>
              <a:gd name="connsiteY97" fmla="*/ 9026906 h 20634197"/>
              <a:gd name="connsiteX98" fmla="*/ 5083756 w 22999076"/>
              <a:gd name="connsiteY98" fmla="*/ 9307563 h 20634197"/>
              <a:gd name="connsiteX99" fmla="*/ 8958639 w 22999076"/>
              <a:gd name="connsiteY99" fmla="*/ 9886985 h 20634197"/>
              <a:gd name="connsiteX100" fmla="*/ 11068096 w 22999076"/>
              <a:gd name="connsiteY100" fmla="*/ 9923199 h 20634197"/>
              <a:gd name="connsiteX101" fmla="*/ 13956152 w 22999076"/>
              <a:gd name="connsiteY101" fmla="*/ 9932252 h 20634197"/>
              <a:gd name="connsiteX102" fmla="*/ 14517467 w 22999076"/>
              <a:gd name="connsiteY102" fmla="*/ 10203856 h 20634197"/>
              <a:gd name="connsiteX103" fmla="*/ 14816231 w 22999076"/>
              <a:gd name="connsiteY103" fmla="*/ 10575048 h 20634197"/>
              <a:gd name="connsiteX104" fmla="*/ 15323225 w 22999076"/>
              <a:gd name="connsiteY104" fmla="*/ 11235951 h 20634197"/>
              <a:gd name="connsiteX105" fmla="*/ 15468080 w 22999076"/>
              <a:gd name="connsiteY105" fmla="*/ 11344593 h 20634197"/>
              <a:gd name="connsiteX106" fmla="*/ 16717459 w 22999076"/>
              <a:gd name="connsiteY106" fmla="*/ 11706731 h 20634197"/>
              <a:gd name="connsiteX107" fmla="*/ 18274655 w 22999076"/>
              <a:gd name="connsiteY107" fmla="*/ 11987389 h 20634197"/>
              <a:gd name="connsiteX108" fmla="*/ 20800572 w 22999076"/>
              <a:gd name="connsiteY108" fmla="*/ 12983270 h 20634197"/>
              <a:gd name="connsiteX109" fmla="*/ 20891106 w 22999076"/>
              <a:gd name="connsiteY109" fmla="*/ 13381622 h 20634197"/>
              <a:gd name="connsiteX110" fmla="*/ 20882053 w 22999076"/>
              <a:gd name="connsiteY110" fmla="*/ 13635119 h 20634197"/>
              <a:gd name="connsiteX111" fmla="*/ 20574235 w 22999076"/>
              <a:gd name="connsiteY111" fmla="*/ 13535531 h 20634197"/>
              <a:gd name="connsiteX112" fmla="*/ 19505926 w 22999076"/>
              <a:gd name="connsiteY112" fmla="*/ 13073805 h 20634197"/>
              <a:gd name="connsiteX113" fmla="*/ 17423629 w 22999076"/>
              <a:gd name="connsiteY113" fmla="*/ 11842533 h 20634197"/>
              <a:gd name="connsiteX114" fmla="*/ 11882908 w 22999076"/>
              <a:gd name="connsiteY114" fmla="*/ 8293575 h 20634197"/>
              <a:gd name="connsiteX115" fmla="*/ 10787439 w 22999076"/>
              <a:gd name="connsiteY115" fmla="*/ 7904276 h 20634197"/>
              <a:gd name="connsiteX116" fmla="*/ 10769332 w 22999076"/>
              <a:gd name="connsiteY116" fmla="*/ 8356949 h 20634197"/>
              <a:gd name="connsiteX117" fmla="*/ 11031882 w 22999076"/>
              <a:gd name="connsiteY117" fmla="*/ 9552007 h 20634197"/>
              <a:gd name="connsiteX118" fmla="*/ 11692785 w 22999076"/>
              <a:gd name="connsiteY118" fmla="*/ 11444181 h 20634197"/>
              <a:gd name="connsiteX119" fmla="*/ 11719946 w 22999076"/>
              <a:gd name="connsiteY119" fmla="*/ 11516609 h 20634197"/>
              <a:gd name="connsiteX120" fmla="*/ 11819534 w 22999076"/>
              <a:gd name="connsiteY120" fmla="*/ 11969282 h 20634197"/>
              <a:gd name="connsiteX121" fmla="*/ 12100191 w 22999076"/>
              <a:gd name="connsiteY121" fmla="*/ 13481211 h 20634197"/>
              <a:gd name="connsiteX122" fmla="*/ 12462330 w 22999076"/>
              <a:gd name="connsiteY122" fmla="*/ 14911658 h 20634197"/>
              <a:gd name="connsiteX123" fmla="*/ 12570972 w 22999076"/>
              <a:gd name="connsiteY123" fmla="*/ 15083674 h 20634197"/>
              <a:gd name="connsiteX124" fmla="*/ 12344635 w 22999076"/>
              <a:gd name="connsiteY124" fmla="*/ 14812070 h 20634197"/>
              <a:gd name="connsiteX125" fmla="*/ 10162750 w 22999076"/>
              <a:gd name="connsiteY125" fmla="*/ 13408783 h 20634197"/>
              <a:gd name="connsiteX126" fmla="*/ 10117482 w 22999076"/>
              <a:gd name="connsiteY126" fmla="*/ 12557757 h 20634197"/>
              <a:gd name="connsiteX127" fmla="*/ 9981680 w 22999076"/>
              <a:gd name="connsiteY127" fmla="*/ 12068870 h 20634197"/>
              <a:gd name="connsiteX128" fmla="*/ 9945467 w 22999076"/>
              <a:gd name="connsiteY128" fmla="*/ 11969282 h 20634197"/>
              <a:gd name="connsiteX129" fmla="*/ 9746290 w 22999076"/>
              <a:gd name="connsiteY129" fmla="*/ 11679571 h 20634197"/>
              <a:gd name="connsiteX130" fmla="*/ 9447526 w 22999076"/>
              <a:gd name="connsiteY130" fmla="*/ 11380807 h 20634197"/>
              <a:gd name="connsiteX131" fmla="*/ 11855748 w 22999076"/>
              <a:gd name="connsiteY131" fmla="*/ 10855706 h 20634197"/>
              <a:gd name="connsiteX132" fmla="*/ 20782465 w 22999076"/>
              <a:gd name="connsiteY132" fmla="*/ 9389044 h 20634197"/>
              <a:gd name="connsiteX133" fmla="*/ 20891106 w 22999076"/>
              <a:gd name="connsiteY133" fmla="*/ 8854890 h 20634197"/>
              <a:gd name="connsiteX134" fmla="*/ 20882053 w 22999076"/>
              <a:gd name="connsiteY134" fmla="*/ 8682874 h 20634197"/>
              <a:gd name="connsiteX135" fmla="*/ 20094401 w 22999076"/>
              <a:gd name="connsiteY135" fmla="*/ 8728141 h 20634197"/>
              <a:gd name="connsiteX136" fmla="*/ 9356991 w 22999076"/>
              <a:gd name="connsiteY136" fmla="*/ 11779159 h 20634197"/>
              <a:gd name="connsiteX137" fmla="*/ 3517506 w 22999076"/>
              <a:gd name="connsiteY137" fmla="*/ 12657345 h 20634197"/>
              <a:gd name="connsiteX138" fmla="*/ 3608041 w 22999076"/>
              <a:gd name="connsiteY138" fmla="*/ 11317432 h 20634197"/>
              <a:gd name="connsiteX139" fmla="*/ 4812152 w 22999076"/>
              <a:gd name="connsiteY139" fmla="*/ 9868878 h 20634197"/>
              <a:gd name="connsiteX140" fmla="*/ 8261522 w 22999076"/>
              <a:gd name="connsiteY140" fmla="*/ 8456537 h 20634197"/>
              <a:gd name="connsiteX141" fmla="*/ 11828587 w 22999076"/>
              <a:gd name="connsiteY141" fmla="*/ 7017036 h 20634197"/>
              <a:gd name="connsiteX142" fmla="*/ 12426116 w 22999076"/>
              <a:gd name="connsiteY142" fmla="*/ 7967650 h 20634197"/>
              <a:gd name="connsiteX143" fmla="*/ 14128168 w 22999076"/>
              <a:gd name="connsiteY143" fmla="*/ 11091096 h 20634197"/>
              <a:gd name="connsiteX144" fmla="*/ 16699352 w 22999076"/>
              <a:gd name="connsiteY144" fmla="*/ 15092727 h 20634197"/>
              <a:gd name="connsiteX145" fmla="*/ 20700983 w 22999076"/>
              <a:gd name="connsiteY145" fmla="*/ 15083674 h 20634197"/>
              <a:gd name="connsiteX146" fmla="*/ 20492754 w 22999076"/>
              <a:gd name="connsiteY146" fmla="*/ 14775856 h 20634197"/>
              <a:gd name="connsiteX147" fmla="*/ 19397284 w 22999076"/>
              <a:gd name="connsiteY147" fmla="*/ 14667214 h 20634197"/>
              <a:gd name="connsiteX148" fmla="*/ 14562734 w 22999076"/>
              <a:gd name="connsiteY148" fmla="*/ 14631001 h 20634197"/>
              <a:gd name="connsiteX149" fmla="*/ 11312540 w 22999076"/>
              <a:gd name="connsiteY149" fmla="*/ 14241702 h 20634197"/>
              <a:gd name="connsiteX150" fmla="*/ 4196516 w 22999076"/>
              <a:gd name="connsiteY150" fmla="*/ 11444181 h 20634197"/>
              <a:gd name="connsiteX151" fmla="*/ 3535613 w 22999076"/>
              <a:gd name="connsiteY151" fmla="*/ 7786581 h 20634197"/>
              <a:gd name="connsiteX152" fmla="*/ 3988286 w 22999076"/>
              <a:gd name="connsiteY152" fmla="*/ 7750367 h 20634197"/>
              <a:gd name="connsiteX153" fmla="*/ 9384152 w 22999076"/>
              <a:gd name="connsiteY153" fmla="*/ 6392347 h 20634197"/>
              <a:gd name="connsiteX154" fmla="*/ 20691930 w 22999076"/>
              <a:gd name="connsiteY154" fmla="*/ 5894407 h 20634197"/>
              <a:gd name="connsiteX155" fmla="*/ 20773411 w 22999076"/>
              <a:gd name="connsiteY155" fmla="*/ 7524030 h 20634197"/>
              <a:gd name="connsiteX156" fmla="*/ 20031027 w 22999076"/>
              <a:gd name="connsiteY156" fmla="*/ 9343777 h 20634197"/>
              <a:gd name="connsiteX157" fmla="*/ 16599764 w 22999076"/>
              <a:gd name="connsiteY157" fmla="*/ 15092727 h 20634197"/>
              <a:gd name="connsiteX158" fmla="*/ 10805546 w 22999076"/>
              <a:gd name="connsiteY158" fmla="*/ 15020300 h 20634197"/>
              <a:gd name="connsiteX159" fmla="*/ 9284564 w 22999076"/>
              <a:gd name="connsiteY159" fmla="*/ 14676268 h 20634197"/>
              <a:gd name="connsiteX160" fmla="*/ 5273879 w 22999076"/>
              <a:gd name="connsiteY160" fmla="*/ 12349527 h 20634197"/>
              <a:gd name="connsiteX161" fmla="*/ 3589934 w 22999076"/>
              <a:gd name="connsiteY161" fmla="*/ 10267230 h 20634197"/>
              <a:gd name="connsiteX162" fmla="*/ 3988286 w 22999076"/>
              <a:gd name="connsiteY162" fmla="*/ 6962715 h 20634197"/>
              <a:gd name="connsiteX163" fmla="*/ 13956152 w 22999076"/>
              <a:gd name="connsiteY163" fmla="*/ 5324038 h 20634197"/>
              <a:gd name="connsiteX164" fmla="*/ 20891106 w 22999076"/>
              <a:gd name="connsiteY164" fmla="*/ 5333092 h 20634197"/>
              <a:gd name="connsiteX165" fmla="*/ 20646663 w 22999076"/>
              <a:gd name="connsiteY165" fmla="*/ 7913329 h 20634197"/>
              <a:gd name="connsiteX166" fmla="*/ 17749554 w 22999076"/>
              <a:gd name="connsiteY166" fmla="*/ 8619500 h 20634197"/>
              <a:gd name="connsiteX167" fmla="*/ 7338069 w 22999076"/>
              <a:gd name="connsiteY167" fmla="*/ 10565995 h 20634197"/>
              <a:gd name="connsiteX168" fmla="*/ 3517506 w 22999076"/>
              <a:gd name="connsiteY168" fmla="*/ 12956110 h 20634197"/>
              <a:gd name="connsiteX169" fmla="*/ 3526560 w 22999076"/>
              <a:gd name="connsiteY169" fmla="*/ 11516609 h 20634197"/>
              <a:gd name="connsiteX170" fmla="*/ 4748778 w 22999076"/>
              <a:gd name="connsiteY170" fmla="*/ 11063935 h 20634197"/>
              <a:gd name="connsiteX171" fmla="*/ 20891106 w 22999076"/>
              <a:gd name="connsiteY171" fmla="*/ 7388228 h 20634197"/>
              <a:gd name="connsiteX172" fmla="*/ 18193174 w 22999076"/>
              <a:gd name="connsiteY172" fmla="*/ 5794818 h 20634197"/>
              <a:gd name="connsiteX173" fmla="*/ 7908437 w 22999076"/>
              <a:gd name="connsiteY173" fmla="*/ 5477947 h 20634197"/>
              <a:gd name="connsiteX174" fmla="*/ 3517506 w 22999076"/>
              <a:gd name="connsiteY174" fmla="*/ 6845020 h 20634197"/>
              <a:gd name="connsiteX175" fmla="*/ 3526560 w 22999076"/>
              <a:gd name="connsiteY175" fmla="*/ 7370121 h 20634197"/>
              <a:gd name="connsiteX176" fmla="*/ 6659059 w 22999076"/>
              <a:gd name="connsiteY176" fmla="*/ 6808807 h 20634197"/>
              <a:gd name="connsiteX177" fmla="*/ 17124865 w 22999076"/>
              <a:gd name="connsiteY177" fmla="*/ 5324038 h 20634197"/>
              <a:gd name="connsiteX178" fmla="*/ 20891106 w 22999076"/>
              <a:gd name="connsiteY178" fmla="*/ 5333092 h 20634197"/>
              <a:gd name="connsiteX179" fmla="*/ 20040080 w 22999076"/>
              <a:gd name="connsiteY179" fmla="*/ 6754486 h 20634197"/>
              <a:gd name="connsiteX180" fmla="*/ 14454092 w 22999076"/>
              <a:gd name="connsiteY180" fmla="*/ 11806319 h 20634197"/>
              <a:gd name="connsiteX181" fmla="*/ 14101007 w 22999076"/>
              <a:gd name="connsiteY181" fmla="*/ 11878747 h 20634197"/>
              <a:gd name="connsiteX182" fmla="*/ 13947098 w 22999076"/>
              <a:gd name="connsiteY182" fmla="*/ 11661464 h 20634197"/>
              <a:gd name="connsiteX183" fmla="*/ 12362742 w 22999076"/>
              <a:gd name="connsiteY183" fmla="*/ 10964347 h 20634197"/>
              <a:gd name="connsiteX184" fmla="*/ 10959455 w 22999076"/>
              <a:gd name="connsiteY184" fmla="*/ 10321551 h 20634197"/>
              <a:gd name="connsiteX185" fmla="*/ 5590750 w 22999076"/>
              <a:gd name="connsiteY185" fmla="*/ 6682058 h 20634197"/>
              <a:gd name="connsiteX186" fmla="*/ 4567708 w 22999076"/>
              <a:gd name="connsiteY186" fmla="*/ 6048315 h 20634197"/>
              <a:gd name="connsiteX187" fmla="*/ 5201451 w 22999076"/>
              <a:gd name="connsiteY187" fmla="*/ 6401401 h 20634197"/>
              <a:gd name="connsiteX188" fmla="*/ 8424484 w 22999076"/>
              <a:gd name="connsiteY188" fmla="*/ 7723207 h 20634197"/>
              <a:gd name="connsiteX189" fmla="*/ 16690298 w 22999076"/>
              <a:gd name="connsiteY189" fmla="*/ 9832664 h 20634197"/>
              <a:gd name="connsiteX190" fmla="*/ 20891106 w 22999076"/>
              <a:gd name="connsiteY190" fmla="*/ 11045828 h 20634197"/>
              <a:gd name="connsiteX191" fmla="*/ 20882053 w 22999076"/>
              <a:gd name="connsiteY191" fmla="*/ 12512490 h 20634197"/>
              <a:gd name="connsiteX192" fmla="*/ 20565181 w 22999076"/>
              <a:gd name="connsiteY192" fmla="*/ 12458169 h 20634197"/>
              <a:gd name="connsiteX193" fmla="*/ 19714156 w 22999076"/>
              <a:gd name="connsiteY193" fmla="*/ 12331420 h 20634197"/>
              <a:gd name="connsiteX194" fmla="*/ 18093585 w 22999076"/>
              <a:gd name="connsiteY194" fmla="*/ 12313314 h 20634197"/>
              <a:gd name="connsiteX195" fmla="*/ 7356176 w 22999076"/>
              <a:gd name="connsiteY195" fmla="*/ 10258177 h 20634197"/>
              <a:gd name="connsiteX196" fmla="*/ 3517506 w 22999076"/>
              <a:gd name="connsiteY196" fmla="*/ 6808807 h 20634197"/>
              <a:gd name="connsiteX197" fmla="*/ 3997340 w 22999076"/>
              <a:gd name="connsiteY197" fmla="*/ 5477947 h 20634197"/>
              <a:gd name="connsiteX198" fmla="*/ 4984168 w 22999076"/>
              <a:gd name="connsiteY198" fmla="*/ 5541321 h 20634197"/>
              <a:gd name="connsiteX199" fmla="*/ 13412944 w 22999076"/>
              <a:gd name="connsiteY199" fmla="*/ 5324038 h 20634197"/>
              <a:gd name="connsiteX200" fmla="*/ 20891106 w 22999076"/>
              <a:gd name="connsiteY200" fmla="*/ 5333092 h 20634197"/>
              <a:gd name="connsiteX201" fmla="*/ 20284524 w 22999076"/>
              <a:gd name="connsiteY201" fmla="*/ 5903460 h 20634197"/>
              <a:gd name="connsiteX202" fmla="*/ 11339700 w 22999076"/>
              <a:gd name="connsiteY202" fmla="*/ 15092727 h 20634197"/>
              <a:gd name="connsiteX203" fmla="*/ 3517506 w 22999076"/>
              <a:gd name="connsiteY203" fmla="*/ 15083674 h 20634197"/>
              <a:gd name="connsiteX204" fmla="*/ 10370979 w 22999076"/>
              <a:gd name="connsiteY204" fmla="*/ 5496054 h 20634197"/>
              <a:gd name="connsiteX205" fmla="*/ 18826916 w 22999076"/>
              <a:gd name="connsiteY205" fmla="*/ 6356133 h 20634197"/>
              <a:gd name="connsiteX206" fmla="*/ 20882053 w 22999076"/>
              <a:gd name="connsiteY206" fmla="*/ 11715785 h 20634197"/>
              <a:gd name="connsiteX207" fmla="*/ 20248310 w 22999076"/>
              <a:gd name="connsiteY207" fmla="*/ 11978335 h 20634197"/>
              <a:gd name="connsiteX208" fmla="*/ 17803875 w 22999076"/>
              <a:gd name="connsiteY208" fmla="*/ 12820308 h 20634197"/>
              <a:gd name="connsiteX209" fmla="*/ 13295249 w 22999076"/>
              <a:gd name="connsiteY209" fmla="*/ 13426890 h 20634197"/>
              <a:gd name="connsiteX210" fmla="*/ 3517506 w 22999076"/>
              <a:gd name="connsiteY210" fmla="*/ 11806319 h 20634197"/>
              <a:gd name="connsiteX211" fmla="*/ 3526560 w 22999076"/>
              <a:gd name="connsiteY211" fmla="*/ 5324038 h 20634197"/>
              <a:gd name="connsiteX212" fmla="*/ 20882053 w 22999076"/>
              <a:gd name="connsiteY212" fmla="*/ 5333092 h 20634197"/>
              <a:gd name="connsiteX213" fmla="*/ 20121562 w 22999076"/>
              <a:gd name="connsiteY213" fmla="*/ 5487001 h 20634197"/>
              <a:gd name="connsiteX214" fmla="*/ 15431867 w 22999076"/>
              <a:gd name="connsiteY214" fmla="*/ 5613749 h 20634197"/>
              <a:gd name="connsiteX215" fmla="*/ 6097744 w 22999076"/>
              <a:gd name="connsiteY215" fmla="*/ 5324038 h 20634197"/>
              <a:gd name="connsiteX216" fmla="*/ 3879645 w 22999076"/>
              <a:gd name="connsiteY216" fmla="*/ 5505108 h 20634197"/>
              <a:gd name="connsiteX217" fmla="*/ 3852484 w 22999076"/>
              <a:gd name="connsiteY217" fmla="*/ 6537203 h 20634197"/>
              <a:gd name="connsiteX218" fmla="*/ 3517506 w 22999076"/>
              <a:gd name="connsiteY218" fmla="*/ 8302628 h 20634197"/>
              <a:gd name="connsiteX219" fmla="*/ 3517506 w 22999076"/>
              <a:gd name="connsiteY219" fmla="*/ 7352014 h 20634197"/>
              <a:gd name="connsiteX220" fmla="*/ 6106797 w 22999076"/>
              <a:gd name="connsiteY220" fmla="*/ 5333092 h 20634197"/>
              <a:gd name="connsiteX221" fmla="*/ 10887027 w 22999076"/>
              <a:gd name="connsiteY221" fmla="*/ 5324038 h 20634197"/>
              <a:gd name="connsiteX222" fmla="*/ 14218702 w 22999076"/>
              <a:gd name="connsiteY222" fmla="*/ 5369306 h 20634197"/>
              <a:gd name="connsiteX223" fmla="*/ 14191542 w 22999076"/>
              <a:gd name="connsiteY223" fmla="*/ 8157773 h 20634197"/>
              <a:gd name="connsiteX224" fmla="*/ 14046686 w 22999076"/>
              <a:gd name="connsiteY224" fmla="*/ 8519912 h 20634197"/>
              <a:gd name="connsiteX225" fmla="*/ 14336397 w 22999076"/>
              <a:gd name="connsiteY225" fmla="*/ 8049131 h 20634197"/>
              <a:gd name="connsiteX226" fmla="*/ 14906766 w 22999076"/>
              <a:gd name="connsiteY226" fmla="*/ 7560244 h 20634197"/>
              <a:gd name="connsiteX227" fmla="*/ 14770964 w 22999076"/>
              <a:gd name="connsiteY227" fmla="*/ 8284521 h 20634197"/>
              <a:gd name="connsiteX228" fmla="*/ 13874671 w 22999076"/>
              <a:gd name="connsiteY228" fmla="*/ 8999745 h 20634197"/>
              <a:gd name="connsiteX229" fmla="*/ 12706774 w 22999076"/>
              <a:gd name="connsiteY229" fmla="*/ 8981638 h 20634197"/>
              <a:gd name="connsiteX230" fmla="*/ 11303486 w 22999076"/>
              <a:gd name="connsiteY230" fmla="*/ 8393163 h 20634197"/>
              <a:gd name="connsiteX231" fmla="*/ 11366861 w 22999076"/>
              <a:gd name="connsiteY231" fmla="*/ 8031024 h 20634197"/>
              <a:gd name="connsiteX232" fmla="*/ 12498544 w 22999076"/>
              <a:gd name="connsiteY232" fmla="*/ 7849955 h 20634197"/>
              <a:gd name="connsiteX233" fmla="*/ 14354504 w 22999076"/>
              <a:gd name="connsiteY233" fmla="*/ 7868062 h 20634197"/>
              <a:gd name="connsiteX234" fmla="*/ 15332279 w 22999076"/>
              <a:gd name="connsiteY234" fmla="*/ 7849955 h 20634197"/>
              <a:gd name="connsiteX235" fmla="*/ 14617055 w 22999076"/>
              <a:gd name="connsiteY235" fmla="*/ 7958597 h 20634197"/>
              <a:gd name="connsiteX236" fmla="*/ 11375914 w 22999076"/>
              <a:gd name="connsiteY236" fmla="*/ 8302628 h 20634197"/>
              <a:gd name="connsiteX237" fmla="*/ 5092809 w 22999076"/>
              <a:gd name="connsiteY237" fmla="*/ 8637607 h 20634197"/>
              <a:gd name="connsiteX238" fmla="*/ 3517506 w 22999076"/>
              <a:gd name="connsiteY238" fmla="*/ 8818676 h 20634197"/>
              <a:gd name="connsiteX239" fmla="*/ 3526560 w 22999076"/>
              <a:gd name="connsiteY239" fmla="*/ 8863943 h 20634197"/>
              <a:gd name="connsiteX240" fmla="*/ 5817086 w 22999076"/>
              <a:gd name="connsiteY240" fmla="*/ 7949543 h 20634197"/>
              <a:gd name="connsiteX241" fmla="*/ 14399772 w 22999076"/>
              <a:gd name="connsiteY241" fmla="*/ 6736379 h 20634197"/>
              <a:gd name="connsiteX242" fmla="*/ 16807993 w 22999076"/>
              <a:gd name="connsiteY242" fmla="*/ 6627737 h 20634197"/>
              <a:gd name="connsiteX243" fmla="*/ 16952849 w 22999076"/>
              <a:gd name="connsiteY243" fmla="*/ 6618684 h 20634197"/>
              <a:gd name="connsiteX244" fmla="*/ 16527336 w 22999076"/>
              <a:gd name="connsiteY244" fmla="*/ 6627737 h 20634197"/>
              <a:gd name="connsiteX245" fmla="*/ 11955336 w 22999076"/>
              <a:gd name="connsiteY245" fmla="*/ 7551191 h 20634197"/>
              <a:gd name="connsiteX246" fmla="*/ 3517506 w 22999076"/>
              <a:gd name="connsiteY246" fmla="*/ 9054066 h 20634197"/>
              <a:gd name="connsiteX247" fmla="*/ 3997340 w 22999076"/>
              <a:gd name="connsiteY247" fmla="*/ 9253242 h 20634197"/>
              <a:gd name="connsiteX248" fmla="*/ 6296920 w 22999076"/>
              <a:gd name="connsiteY248" fmla="*/ 8646660 h 20634197"/>
              <a:gd name="connsiteX249" fmla="*/ 10588263 w 22999076"/>
              <a:gd name="connsiteY249" fmla="*/ 7650779 h 20634197"/>
              <a:gd name="connsiteX250" fmla="*/ 14544627 w 22999076"/>
              <a:gd name="connsiteY250" fmla="*/ 7035143 h 20634197"/>
              <a:gd name="connsiteX251" fmla="*/ 17396469 w 22999076"/>
              <a:gd name="connsiteY251" fmla="*/ 6872181 h 20634197"/>
              <a:gd name="connsiteX252" fmla="*/ 15096888 w 22999076"/>
              <a:gd name="connsiteY252" fmla="*/ 7777527 h 20634197"/>
              <a:gd name="connsiteX253" fmla="*/ 7147946 w 22999076"/>
              <a:gd name="connsiteY253" fmla="*/ 11579983 h 20634197"/>
              <a:gd name="connsiteX254" fmla="*/ 4377585 w 22999076"/>
              <a:gd name="connsiteY254" fmla="*/ 14051579 h 20634197"/>
              <a:gd name="connsiteX255" fmla="*/ 4966061 w 22999076"/>
              <a:gd name="connsiteY255" fmla="*/ 14087793 h 20634197"/>
              <a:gd name="connsiteX256" fmla="*/ 18338029 w 22999076"/>
              <a:gd name="connsiteY256" fmla="*/ 12050763 h 20634197"/>
              <a:gd name="connsiteX257" fmla="*/ 20891106 w 22999076"/>
              <a:gd name="connsiteY257" fmla="*/ 10575048 h 20634197"/>
              <a:gd name="connsiteX258" fmla="*/ 20882053 w 22999076"/>
              <a:gd name="connsiteY258" fmla="*/ 9796450 h 20634197"/>
              <a:gd name="connsiteX259" fmla="*/ 16445855 w 22999076"/>
              <a:gd name="connsiteY259" fmla="*/ 11217844 h 20634197"/>
              <a:gd name="connsiteX260" fmla="*/ 3517506 w 22999076"/>
              <a:gd name="connsiteY260" fmla="*/ 15083674 h 20634197"/>
              <a:gd name="connsiteX261" fmla="*/ 4296104 w 22999076"/>
              <a:gd name="connsiteY261" fmla="*/ 12331420 h 20634197"/>
              <a:gd name="connsiteX262" fmla="*/ 18663954 w 22999076"/>
              <a:gd name="connsiteY262" fmla="*/ 5324038 h 20634197"/>
              <a:gd name="connsiteX263" fmla="*/ 20891106 w 22999076"/>
              <a:gd name="connsiteY263" fmla="*/ 5333092 h 20634197"/>
              <a:gd name="connsiteX264" fmla="*/ 18175067 w 22999076"/>
              <a:gd name="connsiteY264" fmla="*/ 8356949 h 20634197"/>
              <a:gd name="connsiteX265" fmla="*/ 11828587 w 22999076"/>
              <a:gd name="connsiteY265" fmla="*/ 14549519 h 20634197"/>
              <a:gd name="connsiteX266" fmla="*/ 3517506 w 22999076"/>
              <a:gd name="connsiteY266" fmla="*/ 15092727 h 20634197"/>
              <a:gd name="connsiteX267" fmla="*/ 7682100 w 22999076"/>
              <a:gd name="connsiteY267" fmla="*/ 12277100 h 20634197"/>
              <a:gd name="connsiteX268" fmla="*/ 12217886 w 22999076"/>
              <a:gd name="connsiteY268" fmla="*/ 9968466 h 20634197"/>
              <a:gd name="connsiteX269" fmla="*/ 17713340 w 22999076"/>
              <a:gd name="connsiteY269" fmla="*/ 7469710 h 20634197"/>
              <a:gd name="connsiteX270" fmla="*/ 16445855 w 22999076"/>
              <a:gd name="connsiteY270" fmla="*/ 6908395 h 20634197"/>
              <a:gd name="connsiteX271" fmla="*/ 14082900 w 22999076"/>
              <a:gd name="connsiteY271" fmla="*/ 6084529 h 20634197"/>
              <a:gd name="connsiteX272" fmla="*/ 9918306 w 22999076"/>
              <a:gd name="connsiteY272" fmla="*/ 5324038 h 20634197"/>
              <a:gd name="connsiteX273" fmla="*/ 3843431 w 22999076"/>
              <a:gd name="connsiteY273" fmla="*/ 5541321 h 20634197"/>
              <a:gd name="connsiteX274" fmla="*/ 5708445 w 22999076"/>
              <a:gd name="connsiteY274" fmla="*/ 7017036 h 20634197"/>
              <a:gd name="connsiteX275" fmla="*/ 17894409 w 22999076"/>
              <a:gd name="connsiteY275" fmla="*/ 15092727 h 20634197"/>
              <a:gd name="connsiteX276" fmla="*/ 20891106 w 22999076"/>
              <a:gd name="connsiteY276" fmla="*/ 15083674 h 20634197"/>
              <a:gd name="connsiteX277" fmla="*/ 20592342 w 22999076"/>
              <a:gd name="connsiteY277" fmla="*/ 14739642 h 20634197"/>
              <a:gd name="connsiteX278" fmla="*/ 20203043 w 22999076"/>
              <a:gd name="connsiteY278" fmla="*/ 14558573 h 20634197"/>
              <a:gd name="connsiteX279" fmla="*/ 19216215 w 22999076"/>
              <a:gd name="connsiteY279" fmla="*/ 14205488 h 20634197"/>
              <a:gd name="connsiteX280" fmla="*/ 15449974 w 22999076"/>
              <a:gd name="connsiteY280" fmla="*/ 12340474 h 20634197"/>
              <a:gd name="connsiteX281" fmla="*/ 3517506 w 22999076"/>
              <a:gd name="connsiteY281" fmla="*/ 5342145 h 20634197"/>
              <a:gd name="connsiteX282" fmla="*/ 5201451 w 22999076"/>
              <a:gd name="connsiteY282" fmla="*/ 6808807 h 20634197"/>
              <a:gd name="connsiteX283" fmla="*/ 20827732 w 22999076"/>
              <a:gd name="connsiteY283" fmla="*/ 14839230 h 20634197"/>
              <a:gd name="connsiteX284" fmla="*/ 20882053 w 22999076"/>
              <a:gd name="connsiteY284" fmla="*/ 15092727 h 20634197"/>
              <a:gd name="connsiteX285" fmla="*/ 20166829 w 22999076"/>
              <a:gd name="connsiteY285" fmla="*/ 14712482 h 20634197"/>
              <a:gd name="connsiteX286" fmla="*/ 18464778 w 22999076"/>
              <a:gd name="connsiteY286" fmla="*/ 14042525 h 20634197"/>
              <a:gd name="connsiteX287" fmla="*/ 14399772 w 22999076"/>
              <a:gd name="connsiteY287" fmla="*/ 13082858 h 20634197"/>
              <a:gd name="connsiteX288" fmla="*/ 7202267 w 22999076"/>
              <a:gd name="connsiteY288" fmla="*/ 11996442 h 20634197"/>
              <a:gd name="connsiteX289" fmla="*/ 3526560 w 22999076"/>
              <a:gd name="connsiteY289" fmla="*/ 5324038 h 20634197"/>
              <a:gd name="connsiteX290" fmla="*/ 4993221 w 22999076"/>
              <a:gd name="connsiteY290" fmla="*/ 5885353 h 20634197"/>
              <a:gd name="connsiteX291" fmla="*/ 8243415 w 22999076"/>
              <a:gd name="connsiteY291" fmla="*/ 6745432 h 20634197"/>
              <a:gd name="connsiteX292" fmla="*/ 20891106 w 22999076"/>
              <a:gd name="connsiteY292" fmla="*/ 8990692 h 20634197"/>
              <a:gd name="connsiteX293" fmla="*/ 20411273 w 22999076"/>
              <a:gd name="connsiteY293" fmla="*/ 11226898 h 20634197"/>
              <a:gd name="connsiteX294" fmla="*/ 19225269 w 22999076"/>
              <a:gd name="connsiteY294" fmla="*/ 10040894 h 20634197"/>
              <a:gd name="connsiteX295" fmla="*/ 13621174 w 22999076"/>
              <a:gd name="connsiteY295" fmla="*/ 7904276 h 20634197"/>
              <a:gd name="connsiteX296" fmla="*/ 3517506 w 22999076"/>
              <a:gd name="connsiteY296" fmla="*/ 10466407 h 20634197"/>
              <a:gd name="connsiteX297" fmla="*/ 3526560 w 22999076"/>
              <a:gd name="connsiteY297" fmla="*/ 15092727 h 20634197"/>
              <a:gd name="connsiteX298" fmla="*/ 6450829 w 22999076"/>
              <a:gd name="connsiteY298" fmla="*/ 14920712 h 20634197"/>
              <a:gd name="connsiteX299" fmla="*/ 20891106 w 22999076"/>
              <a:gd name="connsiteY299" fmla="*/ 11190684 h 20634197"/>
              <a:gd name="connsiteX300" fmla="*/ 20148722 w 22999076"/>
              <a:gd name="connsiteY300" fmla="*/ 10647476 h 20634197"/>
              <a:gd name="connsiteX301" fmla="*/ 10515835 w 22999076"/>
              <a:gd name="connsiteY301" fmla="*/ 14703428 h 20634197"/>
              <a:gd name="connsiteX302" fmla="*/ 3517506 w 22999076"/>
              <a:gd name="connsiteY302" fmla="*/ 15074620 h 20634197"/>
              <a:gd name="connsiteX303" fmla="*/ 4169356 w 22999076"/>
              <a:gd name="connsiteY303" fmla="*/ 5324038 h 20634197"/>
              <a:gd name="connsiteX304" fmla="*/ 12163566 w 22999076"/>
              <a:gd name="connsiteY304" fmla="*/ 5333092 h 20634197"/>
              <a:gd name="connsiteX305" fmla="*/ 9999787 w 22999076"/>
              <a:gd name="connsiteY305" fmla="*/ 6500989 h 20634197"/>
              <a:gd name="connsiteX306" fmla="*/ 3517506 w 22999076"/>
              <a:gd name="connsiteY306" fmla="*/ 9099333 h 20634197"/>
              <a:gd name="connsiteX307" fmla="*/ 20891106 w 22999076"/>
              <a:gd name="connsiteY307" fmla="*/ 5333092 h 20634197"/>
              <a:gd name="connsiteX308" fmla="*/ 20882053 w 22999076"/>
              <a:gd name="connsiteY308" fmla="*/ 15092727 h 20634197"/>
              <a:gd name="connsiteX309" fmla="*/ 19705102 w 22999076"/>
              <a:gd name="connsiteY309" fmla="*/ 15038407 h 20634197"/>
              <a:gd name="connsiteX310" fmla="*/ 9393205 w 22999076"/>
              <a:gd name="connsiteY310" fmla="*/ 6863127 h 20634197"/>
              <a:gd name="connsiteX311" fmla="*/ 3535613 w 22999076"/>
              <a:gd name="connsiteY311" fmla="*/ 5324038 h 20634197"/>
              <a:gd name="connsiteX312" fmla="*/ 17731447 w 22999076"/>
              <a:gd name="connsiteY312" fmla="*/ 5333092 h 20634197"/>
              <a:gd name="connsiteX313" fmla="*/ 19089467 w 22999076"/>
              <a:gd name="connsiteY313" fmla="*/ 5858193 h 20634197"/>
              <a:gd name="connsiteX314" fmla="*/ 19125680 w 22999076"/>
              <a:gd name="connsiteY314" fmla="*/ 6510042 h 20634197"/>
              <a:gd name="connsiteX315" fmla="*/ 18184120 w 22999076"/>
              <a:gd name="connsiteY315" fmla="*/ 8003864 h 20634197"/>
              <a:gd name="connsiteX316" fmla="*/ 14589894 w 22999076"/>
              <a:gd name="connsiteY316" fmla="*/ 11245005 h 20634197"/>
              <a:gd name="connsiteX317" fmla="*/ 4341372 w 22999076"/>
              <a:gd name="connsiteY317" fmla="*/ 15092727 h 20634197"/>
              <a:gd name="connsiteX318" fmla="*/ 3517506 w 22999076"/>
              <a:gd name="connsiteY318" fmla="*/ 15074620 h 20634197"/>
              <a:gd name="connsiteX319" fmla="*/ 3906805 w 22999076"/>
              <a:gd name="connsiteY319" fmla="*/ 13915777 h 20634197"/>
              <a:gd name="connsiteX320" fmla="*/ 3517506 w 22999076"/>
              <a:gd name="connsiteY320" fmla="*/ 9235135 h 20634197"/>
              <a:gd name="connsiteX321" fmla="*/ 3535613 w 22999076"/>
              <a:gd name="connsiteY321" fmla="*/ 5324038 h 20634197"/>
              <a:gd name="connsiteX322" fmla="*/ 20891106 w 22999076"/>
              <a:gd name="connsiteY322" fmla="*/ 6301813 h 20634197"/>
              <a:gd name="connsiteX323" fmla="*/ 20610449 w 22999076"/>
              <a:gd name="connsiteY323" fmla="*/ 8356949 h 20634197"/>
              <a:gd name="connsiteX324" fmla="*/ 11728999 w 22999076"/>
              <a:gd name="connsiteY324" fmla="*/ 6003048 h 20634197"/>
              <a:gd name="connsiteX325" fmla="*/ 3526560 w 22999076"/>
              <a:gd name="connsiteY325" fmla="*/ 5324038 h 20634197"/>
              <a:gd name="connsiteX326" fmla="*/ 3861538 w 22999076"/>
              <a:gd name="connsiteY326" fmla="*/ 5622803 h 20634197"/>
              <a:gd name="connsiteX327" fmla="*/ 8207201 w 22999076"/>
              <a:gd name="connsiteY327" fmla="*/ 10475460 h 20634197"/>
              <a:gd name="connsiteX328" fmla="*/ 20800572 w 22999076"/>
              <a:gd name="connsiteY328" fmla="*/ 15092727 h 20634197"/>
              <a:gd name="connsiteX329" fmla="*/ 20501807 w 22999076"/>
              <a:gd name="connsiteY329" fmla="*/ 13119072 h 20634197"/>
              <a:gd name="connsiteX330" fmla="*/ 16681245 w 22999076"/>
              <a:gd name="connsiteY330" fmla="*/ 5324038 h 20634197"/>
              <a:gd name="connsiteX331" fmla="*/ 3526560 w 22999076"/>
              <a:gd name="connsiteY331" fmla="*/ 15083674 h 20634197"/>
              <a:gd name="connsiteX332" fmla="*/ 6831075 w 22999076"/>
              <a:gd name="connsiteY332" fmla="*/ 10647476 h 20634197"/>
              <a:gd name="connsiteX333" fmla="*/ 20891106 w 22999076"/>
              <a:gd name="connsiteY333" fmla="*/ 5324038 h 20634197"/>
              <a:gd name="connsiteX334" fmla="*/ 20882053 w 22999076"/>
              <a:gd name="connsiteY334" fmla="*/ 15092727 h 20634197"/>
              <a:gd name="connsiteX335" fmla="*/ 20103455 w 22999076"/>
              <a:gd name="connsiteY335" fmla="*/ 14739642 h 20634197"/>
              <a:gd name="connsiteX336" fmla="*/ 14589894 w 22999076"/>
              <a:gd name="connsiteY336" fmla="*/ 10973401 h 20634197"/>
              <a:gd name="connsiteX337" fmla="*/ 3535613 w 22999076"/>
              <a:gd name="connsiteY337" fmla="*/ 5324038 h 20634197"/>
              <a:gd name="connsiteX338" fmla="*/ 3517506 w 22999076"/>
              <a:gd name="connsiteY338" fmla="*/ 7080411 h 20634197"/>
              <a:gd name="connsiteX339" fmla="*/ 20891106 w 22999076"/>
              <a:gd name="connsiteY339" fmla="*/ 15074620 h 20634197"/>
              <a:gd name="connsiteX340" fmla="*/ 3517506 w 22999076"/>
              <a:gd name="connsiteY340" fmla="*/ 5333092 h 20634197"/>
              <a:gd name="connsiteX341" fmla="*/ 3526560 w 22999076"/>
              <a:gd name="connsiteY341" fmla="*/ 15092727 h 20634197"/>
              <a:gd name="connsiteX342" fmla="*/ 20891106 w 22999076"/>
              <a:gd name="connsiteY342" fmla="*/ 15056514 h 20634197"/>
              <a:gd name="connsiteX343" fmla="*/ 20863946 w 22999076"/>
              <a:gd name="connsiteY343" fmla="*/ 5324038 h 20634197"/>
              <a:gd name="connsiteX344" fmla="*/ 3517506 w 22999076"/>
              <a:gd name="connsiteY344" fmla="*/ 5333092 h 20634197"/>
              <a:gd name="connsiteX345" fmla="*/ 20891106 w 22999076"/>
              <a:gd name="connsiteY345" fmla="*/ 15083674 h 20634197"/>
              <a:gd name="connsiteX346" fmla="*/ 20863946 w 22999076"/>
              <a:gd name="connsiteY346" fmla="*/ 5324038 h 20634197"/>
              <a:gd name="connsiteX347" fmla="*/ 3517506 w 22999076"/>
              <a:gd name="connsiteY347" fmla="*/ 5342145 h 20634197"/>
              <a:gd name="connsiteX348" fmla="*/ 3535613 w 22999076"/>
              <a:gd name="connsiteY348" fmla="*/ 15092727 h 20634197"/>
              <a:gd name="connsiteX349" fmla="*/ 20891106 w 22999076"/>
              <a:gd name="connsiteY349" fmla="*/ 15074620 h 20634197"/>
              <a:gd name="connsiteX350" fmla="*/ 3517506 w 22999076"/>
              <a:gd name="connsiteY350" fmla="*/ 5333092 h 20634197"/>
              <a:gd name="connsiteX351" fmla="*/ 3526560 w 22999076"/>
              <a:gd name="connsiteY351" fmla="*/ 15092727 h 20634197"/>
              <a:gd name="connsiteX352" fmla="*/ 20891106 w 22999076"/>
              <a:gd name="connsiteY352" fmla="*/ 15065567 h 20634197"/>
              <a:gd name="connsiteX353" fmla="*/ 20882053 w 22999076"/>
              <a:gd name="connsiteY353" fmla="*/ 5324038 h 20634197"/>
              <a:gd name="connsiteX354" fmla="*/ 7582512 w 22999076"/>
              <a:gd name="connsiteY354" fmla="*/ 6845020 h 20634197"/>
              <a:gd name="connsiteX355" fmla="*/ 3517506 w 22999076"/>
              <a:gd name="connsiteY355" fmla="*/ 11145416 h 20634197"/>
              <a:gd name="connsiteX356" fmla="*/ 4314211 w 22999076"/>
              <a:gd name="connsiteY356" fmla="*/ 14060632 h 20634197"/>
              <a:gd name="connsiteX357" fmla="*/ 7745475 w 22999076"/>
              <a:gd name="connsiteY357" fmla="*/ 10312498 h 20634197"/>
              <a:gd name="connsiteX358" fmla="*/ 10678797 w 22999076"/>
              <a:gd name="connsiteY358" fmla="*/ 7569298 h 20634197"/>
              <a:gd name="connsiteX359" fmla="*/ 13349570 w 22999076"/>
              <a:gd name="connsiteY359" fmla="*/ 5722391 h 20634197"/>
              <a:gd name="connsiteX360" fmla="*/ 14101007 w 22999076"/>
              <a:gd name="connsiteY360" fmla="*/ 5324038 h 20634197"/>
              <a:gd name="connsiteX361" fmla="*/ 14426932 w 22999076"/>
              <a:gd name="connsiteY361" fmla="*/ 5333092 h 20634197"/>
              <a:gd name="connsiteX362" fmla="*/ 14435985 w 22999076"/>
              <a:gd name="connsiteY362" fmla="*/ 5550375 h 20634197"/>
              <a:gd name="connsiteX363" fmla="*/ 14300183 w 22999076"/>
              <a:gd name="connsiteY363" fmla="*/ 8193987 h 20634197"/>
              <a:gd name="connsiteX364" fmla="*/ 13630227 w 22999076"/>
              <a:gd name="connsiteY364" fmla="*/ 10167642 h 20634197"/>
              <a:gd name="connsiteX365" fmla="*/ 12235993 w 22999076"/>
              <a:gd name="connsiteY365" fmla="*/ 13164339 h 20634197"/>
              <a:gd name="connsiteX366" fmla="*/ 11366861 w 22999076"/>
              <a:gd name="connsiteY366" fmla="*/ 14531413 h 20634197"/>
              <a:gd name="connsiteX367" fmla="*/ 11049989 w 22999076"/>
              <a:gd name="connsiteY367" fmla="*/ 14929765 h 20634197"/>
              <a:gd name="connsiteX368" fmla="*/ 10769332 w 22999076"/>
              <a:gd name="connsiteY368" fmla="*/ 15092727 h 20634197"/>
              <a:gd name="connsiteX369" fmla="*/ 10561102 w 22999076"/>
              <a:gd name="connsiteY369" fmla="*/ 15074620 h 20634197"/>
              <a:gd name="connsiteX370" fmla="*/ 8931479 w 22999076"/>
              <a:gd name="connsiteY370" fmla="*/ 14006312 h 20634197"/>
              <a:gd name="connsiteX371" fmla="*/ 7836009 w 22999076"/>
              <a:gd name="connsiteY371" fmla="*/ 6003048 h 20634197"/>
              <a:gd name="connsiteX372" fmla="*/ 10343819 w 22999076"/>
              <a:gd name="connsiteY372" fmla="*/ 5324038 h 20634197"/>
              <a:gd name="connsiteX373" fmla="*/ 20891106 w 22999076"/>
              <a:gd name="connsiteY373" fmla="*/ 5333092 h 20634197"/>
              <a:gd name="connsiteX374" fmla="*/ 20863946 w 22999076"/>
              <a:gd name="connsiteY374" fmla="*/ 15092727 h 20634197"/>
              <a:gd name="connsiteX375" fmla="*/ 3517506 w 22999076"/>
              <a:gd name="connsiteY375" fmla="*/ 15047460 h 20634197"/>
              <a:gd name="connsiteX376" fmla="*/ 20891106 w 22999076"/>
              <a:gd name="connsiteY376" fmla="*/ 5333092 h 20634197"/>
              <a:gd name="connsiteX377" fmla="*/ 20854892 w 22999076"/>
              <a:gd name="connsiteY377" fmla="*/ 15092727 h 20634197"/>
              <a:gd name="connsiteX378" fmla="*/ 3517506 w 22999076"/>
              <a:gd name="connsiteY378" fmla="*/ 15083674 h 20634197"/>
              <a:gd name="connsiteX379" fmla="*/ 3526560 w 22999076"/>
              <a:gd name="connsiteY379" fmla="*/ 5324038 h 20634197"/>
              <a:gd name="connsiteX380" fmla="*/ 20891106 w 22999076"/>
              <a:gd name="connsiteY380" fmla="*/ 5342145 h 20634197"/>
              <a:gd name="connsiteX381" fmla="*/ 3517506 w 22999076"/>
              <a:gd name="connsiteY381" fmla="*/ 15083674 h 20634197"/>
              <a:gd name="connsiteX382" fmla="*/ 3526560 w 22999076"/>
              <a:gd name="connsiteY382" fmla="*/ 5324038 h 20634197"/>
              <a:gd name="connsiteX383" fmla="*/ 20891106 w 22999076"/>
              <a:gd name="connsiteY383" fmla="*/ 5441733 h 20634197"/>
              <a:gd name="connsiteX384" fmla="*/ 19958599 w 22999076"/>
              <a:gd name="connsiteY384" fmla="*/ 15092727 h 20634197"/>
              <a:gd name="connsiteX385" fmla="*/ 3517506 w 22999076"/>
              <a:gd name="connsiteY385" fmla="*/ 15083674 h 20634197"/>
              <a:gd name="connsiteX386" fmla="*/ 3834378 w 22999076"/>
              <a:gd name="connsiteY386" fmla="*/ 11507555 h 20634197"/>
              <a:gd name="connsiteX387" fmla="*/ 8397324 w 22999076"/>
              <a:gd name="connsiteY387" fmla="*/ 6718272 h 20634197"/>
              <a:gd name="connsiteX388" fmla="*/ 12842576 w 22999076"/>
              <a:gd name="connsiteY388" fmla="*/ 6066422 h 20634197"/>
              <a:gd name="connsiteX389" fmla="*/ 19524033 w 22999076"/>
              <a:gd name="connsiteY389" fmla="*/ 7053250 h 20634197"/>
              <a:gd name="connsiteX390" fmla="*/ 20882053 w 22999076"/>
              <a:gd name="connsiteY390" fmla="*/ 15092727 h 20634197"/>
              <a:gd name="connsiteX391" fmla="*/ 3517506 w 22999076"/>
              <a:gd name="connsiteY391" fmla="*/ 15029353 h 20634197"/>
              <a:gd name="connsiteX392" fmla="*/ 3852484 w 22999076"/>
              <a:gd name="connsiteY392" fmla="*/ 12295207 h 20634197"/>
              <a:gd name="connsiteX393" fmla="*/ 6396508 w 22999076"/>
              <a:gd name="connsiteY393" fmla="*/ 9289456 h 20634197"/>
              <a:gd name="connsiteX394" fmla="*/ 13023645 w 22999076"/>
              <a:gd name="connsiteY394" fmla="*/ 5324038 h 20634197"/>
              <a:gd name="connsiteX395" fmla="*/ 20891106 w 22999076"/>
              <a:gd name="connsiteY395" fmla="*/ 5695230 h 20634197"/>
              <a:gd name="connsiteX396" fmla="*/ 20719090 w 22999076"/>
              <a:gd name="connsiteY396" fmla="*/ 14160220 h 20634197"/>
              <a:gd name="connsiteX397" fmla="*/ 20619502 w 22999076"/>
              <a:gd name="connsiteY397" fmla="*/ 15092727 h 20634197"/>
              <a:gd name="connsiteX398" fmla="*/ 7147946 w 22999076"/>
              <a:gd name="connsiteY398" fmla="*/ 13517424 h 20634197"/>
              <a:gd name="connsiteX399" fmla="*/ 5735605 w 22999076"/>
              <a:gd name="connsiteY399" fmla="*/ 11770106 h 20634197"/>
              <a:gd name="connsiteX400" fmla="*/ 4422853 w 22999076"/>
              <a:gd name="connsiteY400" fmla="*/ 9253242 h 20634197"/>
              <a:gd name="connsiteX401" fmla="*/ 4033554 w 22999076"/>
              <a:gd name="connsiteY401" fmla="*/ 5477947 h 20634197"/>
              <a:gd name="connsiteX402" fmla="*/ 5328199 w 22999076"/>
              <a:gd name="connsiteY402" fmla="*/ 5324038 h 20634197"/>
              <a:gd name="connsiteX403" fmla="*/ 20891106 w 22999076"/>
              <a:gd name="connsiteY403" fmla="*/ 5333092 h 20634197"/>
              <a:gd name="connsiteX404" fmla="*/ 3526560 w 22999076"/>
              <a:gd name="connsiteY404" fmla="*/ 14793963 h 20634197"/>
              <a:gd name="connsiteX405" fmla="*/ 14064793 w 22999076"/>
              <a:gd name="connsiteY405" fmla="*/ 13263927 h 20634197"/>
              <a:gd name="connsiteX406" fmla="*/ 20891106 w 22999076"/>
              <a:gd name="connsiteY406" fmla="*/ 12892735 h 20634197"/>
              <a:gd name="connsiteX407" fmla="*/ 3517506 w 22999076"/>
              <a:gd name="connsiteY407" fmla="*/ 15083674 h 20634197"/>
              <a:gd name="connsiteX408" fmla="*/ 3526560 w 22999076"/>
              <a:gd name="connsiteY408" fmla="*/ 5324038 h 20634197"/>
              <a:gd name="connsiteX409" fmla="*/ 20130615 w 22999076"/>
              <a:gd name="connsiteY409" fmla="*/ 5586589 h 20634197"/>
              <a:gd name="connsiteX410" fmla="*/ 20891106 w 22999076"/>
              <a:gd name="connsiteY410" fmla="*/ 6845020 h 20634197"/>
              <a:gd name="connsiteX411" fmla="*/ 20791518 w 22999076"/>
              <a:gd name="connsiteY411" fmla="*/ 15011246 h 20634197"/>
              <a:gd name="connsiteX412" fmla="*/ 17803875 w 22999076"/>
              <a:gd name="connsiteY412" fmla="*/ 15092727 h 20634197"/>
              <a:gd name="connsiteX413" fmla="*/ 19641728 w 22999076"/>
              <a:gd name="connsiteY413" fmla="*/ 11516609 h 20634197"/>
              <a:gd name="connsiteX414" fmla="*/ 20891106 w 22999076"/>
              <a:gd name="connsiteY414" fmla="*/ 6211278 h 20634197"/>
              <a:gd name="connsiteX415" fmla="*/ 20882053 w 22999076"/>
              <a:gd name="connsiteY415" fmla="*/ 5324038 h 20634197"/>
              <a:gd name="connsiteX416" fmla="*/ 18817863 w 22999076"/>
              <a:gd name="connsiteY416" fmla="*/ 6066422 h 20634197"/>
              <a:gd name="connsiteX417" fmla="*/ 17532271 w 22999076"/>
              <a:gd name="connsiteY417" fmla="*/ 8003864 h 20634197"/>
              <a:gd name="connsiteX418" fmla="*/ 14472199 w 22999076"/>
              <a:gd name="connsiteY418" fmla="*/ 13897670 h 20634197"/>
              <a:gd name="connsiteX419" fmla="*/ 10054108 w 22999076"/>
              <a:gd name="connsiteY419" fmla="*/ 15092727 h 20634197"/>
              <a:gd name="connsiteX420" fmla="*/ 5943835 w 22999076"/>
              <a:gd name="connsiteY420" fmla="*/ 14631001 h 20634197"/>
              <a:gd name="connsiteX421" fmla="*/ 10316659 w 22999076"/>
              <a:gd name="connsiteY421" fmla="*/ 5324038 h 20634197"/>
              <a:gd name="connsiteX422" fmla="*/ 13802243 w 22999076"/>
              <a:gd name="connsiteY422" fmla="*/ 6383294 h 20634197"/>
              <a:gd name="connsiteX423" fmla="*/ 20012920 w 22999076"/>
              <a:gd name="connsiteY423" fmla="*/ 7460656 h 20634197"/>
              <a:gd name="connsiteX424" fmla="*/ 20891106 w 22999076"/>
              <a:gd name="connsiteY424" fmla="*/ 7750367 h 20634197"/>
              <a:gd name="connsiteX425" fmla="*/ 20384112 w 22999076"/>
              <a:gd name="connsiteY425" fmla="*/ 8682874 h 20634197"/>
              <a:gd name="connsiteX426" fmla="*/ 18102639 w 22999076"/>
              <a:gd name="connsiteY426" fmla="*/ 10366818 h 20634197"/>
              <a:gd name="connsiteX427" fmla="*/ 13277142 w 22999076"/>
              <a:gd name="connsiteY427" fmla="*/ 12820308 h 20634197"/>
              <a:gd name="connsiteX428" fmla="*/ 7455764 w 22999076"/>
              <a:gd name="connsiteY428" fmla="*/ 13770921 h 20634197"/>
              <a:gd name="connsiteX429" fmla="*/ 6867288 w 22999076"/>
              <a:gd name="connsiteY429" fmla="*/ 13671333 h 20634197"/>
              <a:gd name="connsiteX430" fmla="*/ 6794861 w 22999076"/>
              <a:gd name="connsiteY430" fmla="*/ 13644173 h 20634197"/>
              <a:gd name="connsiteX431" fmla="*/ 6812968 w 22999076"/>
              <a:gd name="connsiteY431" fmla="*/ 13481211 h 20634197"/>
              <a:gd name="connsiteX432" fmla="*/ 7093625 w 22999076"/>
              <a:gd name="connsiteY432" fmla="*/ 12992323 h 20634197"/>
              <a:gd name="connsiteX433" fmla="*/ 10126536 w 22999076"/>
              <a:gd name="connsiteY433" fmla="*/ 10412086 h 20634197"/>
              <a:gd name="connsiteX434" fmla="*/ 13041752 w 22999076"/>
              <a:gd name="connsiteY434" fmla="*/ 9017852 h 20634197"/>
              <a:gd name="connsiteX435" fmla="*/ 18428564 w 22999076"/>
              <a:gd name="connsiteY435" fmla="*/ 7352014 h 20634197"/>
              <a:gd name="connsiteX436" fmla="*/ 19659835 w 22999076"/>
              <a:gd name="connsiteY436" fmla="*/ 7243373 h 20634197"/>
              <a:gd name="connsiteX437" fmla="*/ 20012920 w 22999076"/>
              <a:gd name="connsiteY437" fmla="*/ 7252426 h 20634197"/>
              <a:gd name="connsiteX438" fmla="*/ 19877118 w 22999076"/>
              <a:gd name="connsiteY438" fmla="*/ 7614565 h 20634197"/>
              <a:gd name="connsiteX439" fmla="*/ 19134734 w 22999076"/>
              <a:gd name="connsiteY439" fmla="*/ 8918264 h 20634197"/>
              <a:gd name="connsiteX440" fmla="*/ 15884540 w 22999076"/>
              <a:gd name="connsiteY440" fmla="*/ 12865575 h 20634197"/>
              <a:gd name="connsiteX441" fmla="*/ 15323225 w 22999076"/>
              <a:gd name="connsiteY441" fmla="*/ 13200553 h 20634197"/>
              <a:gd name="connsiteX442" fmla="*/ 15277958 w 22999076"/>
              <a:gd name="connsiteY442" fmla="*/ 13182446 h 20634197"/>
              <a:gd name="connsiteX443" fmla="*/ 14906766 w 22999076"/>
              <a:gd name="connsiteY443" fmla="*/ 12539650 h 20634197"/>
              <a:gd name="connsiteX444" fmla="*/ 14236809 w 22999076"/>
              <a:gd name="connsiteY444" fmla="*/ 10194803 h 20634197"/>
              <a:gd name="connsiteX445" fmla="*/ 14155328 w 22999076"/>
              <a:gd name="connsiteY445" fmla="*/ 9017852 h 20634197"/>
              <a:gd name="connsiteX446" fmla="*/ 14200595 w 22999076"/>
              <a:gd name="connsiteY446" fmla="*/ 9035959 h 20634197"/>
              <a:gd name="connsiteX447" fmla="*/ 14426932 w 22999076"/>
              <a:gd name="connsiteY447" fmla="*/ 9207975 h 20634197"/>
              <a:gd name="connsiteX448" fmla="*/ 15830219 w 22999076"/>
              <a:gd name="connsiteY448" fmla="*/ 10891919 h 20634197"/>
              <a:gd name="connsiteX449" fmla="*/ 16708405 w 22999076"/>
              <a:gd name="connsiteY449" fmla="*/ 11878747 h 20634197"/>
              <a:gd name="connsiteX450" fmla="*/ 17369308 w 22999076"/>
              <a:gd name="connsiteY450" fmla="*/ 12820308 h 20634197"/>
              <a:gd name="connsiteX451" fmla="*/ 16454908 w 22999076"/>
              <a:gd name="connsiteY451" fmla="*/ 10765171 h 20634197"/>
              <a:gd name="connsiteX452" fmla="*/ 15676310 w 22999076"/>
              <a:gd name="connsiteY452" fmla="*/ 8854890 h 20634197"/>
              <a:gd name="connsiteX453" fmla="*/ 15395653 w 22999076"/>
              <a:gd name="connsiteY453" fmla="*/ 8031024 h 20634197"/>
              <a:gd name="connsiteX454" fmla="*/ 15386599 w 22999076"/>
              <a:gd name="connsiteY454" fmla="*/ 8003864 h 20634197"/>
              <a:gd name="connsiteX455" fmla="*/ 16310053 w 22999076"/>
              <a:gd name="connsiteY455" fmla="*/ 11245005 h 20634197"/>
              <a:gd name="connsiteX456" fmla="*/ 16672191 w 22999076"/>
              <a:gd name="connsiteY456" fmla="*/ 12340474 h 20634197"/>
              <a:gd name="connsiteX457" fmla="*/ 16744619 w 22999076"/>
              <a:gd name="connsiteY457" fmla="*/ 12584917 h 20634197"/>
              <a:gd name="connsiteX458" fmla="*/ 16282892 w 22999076"/>
              <a:gd name="connsiteY458" fmla="*/ 11842533 h 20634197"/>
              <a:gd name="connsiteX459" fmla="*/ 15540508 w 22999076"/>
              <a:gd name="connsiteY459" fmla="*/ 10765171 h 20634197"/>
              <a:gd name="connsiteX460" fmla="*/ 14915819 w 22999076"/>
              <a:gd name="connsiteY460" fmla="*/ 10158589 h 20634197"/>
              <a:gd name="connsiteX461" fmla="*/ 14716643 w 22999076"/>
              <a:gd name="connsiteY461" fmla="*/ 10059001 h 20634197"/>
              <a:gd name="connsiteX462" fmla="*/ 14680429 w 22999076"/>
              <a:gd name="connsiteY462" fmla="*/ 10049947 h 20634197"/>
              <a:gd name="connsiteX463" fmla="*/ 14861498 w 22999076"/>
              <a:gd name="connsiteY463" fmla="*/ 9742129 h 20634197"/>
              <a:gd name="connsiteX464" fmla="*/ 15558615 w 22999076"/>
              <a:gd name="connsiteY464" fmla="*/ 9506739 h 20634197"/>
              <a:gd name="connsiteX465" fmla="*/ 16237625 w 22999076"/>
              <a:gd name="connsiteY465" fmla="*/ 9651595 h 20634197"/>
              <a:gd name="connsiteX466" fmla="*/ 16355320 w 22999076"/>
              <a:gd name="connsiteY466" fmla="*/ 9633488 h 20634197"/>
              <a:gd name="connsiteX467" fmla="*/ 16463962 w 22999076"/>
              <a:gd name="connsiteY467" fmla="*/ 9542953 h 20634197"/>
              <a:gd name="connsiteX468" fmla="*/ 16753673 w 22999076"/>
              <a:gd name="connsiteY468" fmla="*/ 9117440 h 20634197"/>
              <a:gd name="connsiteX469" fmla="*/ 16853261 w 22999076"/>
              <a:gd name="connsiteY469" fmla="*/ 8936371 h 20634197"/>
              <a:gd name="connsiteX470" fmla="*/ 16454908 w 22999076"/>
              <a:gd name="connsiteY470" fmla="*/ 9144601 h 20634197"/>
              <a:gd name="connsiteX471" fmla="*/ 15404706 w 22999076"/>
              <a:gd name="connsiteY471" fmla="*/ 10049947 h 20634197"/>
              <a:gd name="connsiteX472" fmla="*/ 15033514 w 22999076"/>
              <a:gd name="connsiteY472" fmla="*/ 10366818 h 20634197"/>
              <a:gd name="connsiteX473" fmla="*/ 15042568 w 22999076"/>
              <a:gd name="connsiteY473" fmla="*/ 9606327 h 20634197"/>
              <a:gd name="connsiteX474" fmla="*/ 15241744 w 22999076"/>
              <a:gd name="connsiteY474" fmla="*/ 8791515 h 20634197"/>
              <a:gd name="connsiteX475" fmla="*/ 15314172 w 22999076"/>
              <a:gd name="connsiteY475" fmla="*/ 8755302 h 20634197"/>
              <a:gd name="connsiteX476" fmla="*/ 15585776 w 22999076"/>
              <a:gd name="connsiteY476" fmla="*/ 8682874 h 20634197"/>
              <a:gd name="connsiteX477" fmla="*/ 15631043 w 22999076"/>
              <a:gd name="connsiteY477" fmla="*/ 8700981 h 20634197"/>
              <a:gd name="connsiteX478" fmla="*/ 15929807 w 22999076"/>
              <a:gd name="connsiteY478" fmla="*/ 9008799 h 20634197"/>
              <a:gd name="connsiteX479" fmla="*/ 16382480 w 22999076"/>
              <a:gd name="connsiteY479" fmla="*/ 9651595 h 20634197"/>
              <a:gd name="connsiteX480" fmla="*/ 15395653 w 22999076"/>
              <a:gd name="connsiteY480" fmla="*/ 8094399 h 20634197"/>
              <a:gd name="connsiteX481" fmla="*/ 15368492 w 22999076"/>
              <a:gd name="connsiteY481" fmla="*/ 8076292 h 20634197"/>
              <a:gd name="connsiteX482" fmla="*/ 15214583 w 22999076"/>
              <a:gd name="connsiteY482" fmla="*/ 9579167 h 20634197"/>
              <a:gd name="connsiteX483" fmla="*/ 15069728 w 22999076"/>
              <a:gd name="connsiteY483" fmla="*/ 15092727 h 20634197"/>
              <a:gd name="connsiteX484" fmla="*/ 15241744 w 22999076"/>
              <a:gd name="connsiteY484" fmla="*/ 14196434 h 20634197"/>
              <a:gd name="connsiteX485" fmla="*/ 16337213 w 22999076"/>
              <a:gd name="connsiteY485" fmla="*/ 11770106 h 20634197"/>
              <a:gd name="connsiteX486" fmla="*/ 19524033 w 22999076"/>
              <a:gd name="connsiteY486" fmla="*/ 6129797 h 20634197"/>
              <a:gd name="connsiteX487" fmla="*/ 20882053 w 22999076"/>
              <a:gd name="connsiteY487" fmla="*/ 5333092 h 20634197"/>
              <a:gd name="connsiteX488" fmla="*/ 19143787 w 22999076"/>
              <a:gd name="connsiteY488" fmla="*/ 7053250 h 20634197"/>
              <a:gd name="connsiteX489" fmla="*/ 7274694 w 22999076"/>
              <a:gd name="connsiteY489" fmla="*/ 15056514 h 20634197"/>
              <a:gd name="connsiteX490" fmla="*/ 3517506 w 22999076"/>
              <a:gd name="connsiteY490" fmla="*/ 15083674 h 20634197"/>
              <a:gd name="connsiteX491" fmla="*/ 3752896 w 22999076"/>
              <a:gd name="connsiteY491" fmla="*/ 14748696 h 20634197"/>
              <a:gd name="connsiteX492" fmla="*/ 3988286 w 22999076"/>
              <a:gd name="connsiteY492" fmla="*/ 14649108 h 20634197"/>
              <a:gd name="connsiteX493" fmla="*/ 4640136 w 22999076"/>
              <a:gd name="connsiteY493" fmla="*/ 14332236 h 20634197"/>
              <a:gd name="connsiteX494" fmla="*/ 5500215 w 22999076"/>
              <a:gd name="connsiteY494" fmla="*/ 13698494 h 20634197"/>
              <a:gd name="connsiteX495" fmla="*/ 6704326 w 22999076"/>
              <a:gd name="connsiteY495" fmla="*/ 11779159 h 20634197"/>
              <a:gd name="connsiteX496" fmla="*/ 8352057 w 22999076"/>
              <a:gd name="connsiteY496" fmla="*/ 7686993 h 20634197"/>
              <a:gd name="connsiteX497" fmla="*/ 8614607 w 22999076"/>
              <a:gd name="connsiteY497" fmla="*/ 6754486 h 20634197"/>
              <a:gd name="connsiteX498" fmla="*/ 8623661 w 22999076"/>
              <a:gd name="connsiteY498" fmla="*/ 6908395 h 20634197"/>
              <a:gd name="connsiteX499" fmla="*/ 8605554 w 22999076"/>
              <a:gd name="connsiteY499" fmla="*/ 7252426 h 2063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</a:cxnLst>
            <a:rect l="l" t="t" r="r" b="b"/>
            <a:pathLst>
              <a:path w="22999076" h="20634197">
                <a:moveTo>
                  <a:pt x="12742987" y="8094399"/>
                </a:moveTo>
                <a:cubicBezTo>
                  <a:pt x="12758076" y="8043096"/>
                  <a:pt x="12761891" y="7987015"/>
                  <a:pt x="12788255" y="7940490"/>
                </a:cubicBezTo>
                <a:cubicBezTo>
                  <a:pt x="12840683" y="7847969"/>
                  <a:pt x="12922362" y="7805817"/>
                  <a:pt x="13005538" y="7750367"/>
                </a:cubicBezTo>
                <a:cubicBezTo>
                  <a:pt x="13114180" y="7777527"/>
                  <a:pt x="13230697" y="7782992"/>
                  <a:pt x="13331463" y="7831848"/>
                </a:cubicBezTo>
                <a:cubicBezTo>
                  <a:pt x="13532665" y="7929400"/>
                  <a:pt x="13712215" y="8066423"/>
                  <a:pt x="13901831" y="8184933"/>
                </a:cubicBezTo>
                <a:cubicBezTo>
                  <a:pt x="14135463" y="8330953"/>
                  <a:pt x="14065172" y="8275792"/>
                  <a:pt x="14191542" y="8384110"/>
                </a:cubicBezTo>
                <a:cubicBezTo>
                  <a:pt x="14158346" y="8429377"/>
                  <a:pt x="14127352" y="8476345"/>
                  <a:pt x="14091954" y="8519912"/>
                </a:cubicBezTo>
                <a:cubicBezTo>
                  <a:pt x="13958235" y="8684489"/>
                  <a:pt x="13773326" y="8872069"/>
                  <a:pt x="13584960" y="8954478"/>
                </a:cubicBezTo>
                <a:cubicBezTo>
                  <a:pt x="13464155" y="9007330"/>
                  <a:pt x="13434708" y="9007861"/>
                  <a:pt x="13340516" y="9090280"/>
                </a:cubicBezTo>
                <a:cubicBezTo>
                  <a:pt x="13322778" y="9105801"/>
                  <a:pt x="13310338" y="9126494"/>
                  <a:pt x="13295249" y="9144601"/>
                </a:cubicBezTo>
                <a:cubicBezTo>
                  <a:pt x="13273056" y="9277749"/>
                  <a:pt x="13260336" y="9274266"/>
                  <a:pt x="13458211" y="9434312"/>
                </a:cubicBezTo>
                <a:cubicBezTo>
                  <a:pt x="13856710" y="9756627"/>
                  <a:pt x="13963393" y="9707784"/>
                  <a:pt x="14463146" y="9796450"/>
                </a:cubicBezTo>
                <a:cubicBezTo>
                  <a:pt x="14571788" y="9784379"/>
                  <a:pt x="14682154" y="9782984"/>
                  <a:pt x="14789071" y="9760236"/>
                </a:cubicBezTo>
                <a:cubicBezTo>
                  <a:pt x="14826056" y="9752367"/>
                  <a:pt x="14876701" y="9741788"/>
                  <a:pt x="14888659" y="9705915"/>
                </a:cubicBezTo>
                <a:cubicBezTo>
                  <a:pt x="14898981" y="9674947"/>
                  <a:pt x="14859861" y="9644784"/>
                  <a:pt x="14834338" y="9624434"/>
                </a:cubicBezTo>
                <a:cubicBezTo>
                  <a:pt x="14577978" y="9420039"/>
                  <a:pt x="14074223" y="9046485"/>
                  <a:pt x="13747922" y="8891104"/>
                </a:cubicBezTo>
                <a:cubicBezTo>
                  <a:pt x="13594515" y="8818053"/>
                  <a:pt x="13268088" y="8719088"/>
                  <a:pt x="13268088" y="8719088"/>
                </a:cubicBezTo>
                <a:cubicBezTo>
                  <a:pt x="12992992" y="8863875"/>
                  <a:pt x="13196113" y="8821286"/>
                  <a:pt x="12960271" y="8719088"/>
                </a:cubicBezTo>
                <a:cubicBezTo>
                  <a:pt x="12917913" y="8700733"/>
                  <a:pt x="12869736" y="8700981"/>
                  <a:pt x="12824469" y="8691927"/>
                </a:cubicBezTo>
                <a:cubicBezTo>
                  <a:pt x="12815415" y="8694945"/>
                  <a:pt x="12803034" y="8693346"/>
                  <a:pt x="12797308" y="8700981"/>
                </a:cubicBezTo>
                <a:cubicBezTo>
                  <a:pt x="12783518" y="8719367"/>
                  <a:pt x="12776070" y="8742148"/>
                  <a:pt x="12770148" y="8764355"/>
                </a:cubicBezTo>
                <a:cubicBezTo>
                  <a:pt x="12751846" y="8832988"/>
                  <a:pt x="12739969" y="8903175"/>
                  <a:pt x="12724880" y="8972585"/>
                </a:cubicBezTo>
                <a:cubicBezTo>
                  <a:pt x="12715827" y="9078209"/>
                  <a:pt x="12702533" y="9183554"/>
                  <a:pt x="12697720" y="9289456"/>
                </a:cubicBezTo>
                <a:cubicBezTo>
                  <a:pt x="12696479" y="9316755"/>
                  <a:pt x="12694819" y="9346363"/>
                  <a:pt x="12706774" y="9370937"/>
                </a:cubicBezTo>
                <a:cubicBezTo>
                  <a:pt x="12778597" y="9518573"/>
                  <a:pt x="12963589" y="9780684"/>
                  <a:pt x="13068912" y="9896038"/>
                </a:cubicBezTo>
                <a:cubicBezTo>
                  <a:pt x="13119456" y="9951396"/>
                  <a:pt x="13181857" y="9994744"/>
                  <a:pt x="13240928" y="10040894"/>
                </a:cubicBezTo>
                <a:cubicBezTo>
                  <a:pt x="13329783" y="10110312"/>
                  <a:pt x="13474809" y="10194885"/>
                  <a:pt x="13566853" y="10240070"/>
                </a:cubicBezTo>
                <a:cubicBezTo>
                  <a:pt x="13661474" y="10286520"/>
                  <a:pt x="13756565" y="10333485"/>
                  <a:pt x="13856564" y="10366818"/>
                </a:cubicBezTo>
                <a:cubicBezTo>
                  <a:pt x="13947550" y="10397147"/>
                  <a:pt x="14043669" y="10409068"/>
                  <a:pt x="14137221" y="10430193"/>
                </a:cubicBezTo>
                <a:cubicBezTo>
                  <a:pt x="14236809" y="10421139"/>
                  <a:pt x="14345886" y="10446413"/>
                  <a:pt x="14435985" y="10403032"/>
                </a:cubicBezTo>
                <a:cubicBezTo>
                  <a:pt x="14467694" y="10387765"/>
                  <a:pt x="14407085" y="10336837"/>
                  <a:pt x="14381665" y="10312498"/>
                </a:cubicBezTo>
                <a:cubicBezTo>
                  <a:pt x="14264158" y="10199991"/>
                  <a:pt x="14146104" y="10085459"/>
                  <a:pt x="14010473" y="9995626"/>
                </a:cubicBezTo>
                <a:cubicBezTo>
                  <a:pt x="13911354" y="9929976"/>
                  <a:pt x="13801035" y="9874544"/>
                  <a:pt x="13684548" y="9850771"/>
                </a:cubicBezTo>
                <a:cubicBezTo>
                  <a:pt x="13500841" y="9813280"/>
                  <a:pt x="13310175" y="9828936"/>
                  <a:pt x="13123233" y="9814557"/>
                </a:cubicBezTo>
                <a:lnTo>
                  <a:pt x="13005538" y="9805504"/>
                </a:lnTo>
                <a:cubicBezTo>
                  <a:pt x="12884142" y="9769084"/>
                  <a:pt x="12815719" y="9746165"/>
                  <a:pt x="12670560" y="9724022"/>
                </a:cubicBezTo>
                <a:cubicBezTo>
                  <a:pt x="12574675" y="9709396"/>
                  <a:pt x="12477419" y="9705915"/>
                  <a:pt x="12380849" y="9696862"/>
                </a:cubicBezTo>
                <a:cubicBezTo>
                  <a:pt x="12251083" y="9721005"/>
                  <a:pt x="12117782" y="9730719"/>
                  <a:pt x="11991550" y="9769290"/>
                </a:cubicBezTo>
                <a:cubicBezTo>
                  <a:pt x="11898610" y="9797688"/>
                  <a:pt x="11749164" y="9991104"/>
                  <a:pt x="11728999" y="9896038"/>
                </a:cubicBezTo>
                <a:cubicBezTo>
                  <a:pt x="11696503" y="9742839"/>
                  <a:pt x="11870246" y="9616024"/>
                  <a:pt x="11928176" y="9470525"/>
                </a:cubicBezTo>
                <a:cubicBezTo>
                  <a:pt x="12000193" y="9289644"/>
                  <a:pt x="12054924" y="9102351"/>
                  <a:pt x="12118298" y="8918264"/>
                </a:cubicBezTo>
                <a:cubicBezTo>
                  <a:pt x="12115280" y="8818676"/>
                  <a:pt x="12013445" y="8592129"/>
                  <a:pt x="12109245" y="8619500"/>
                </a:cubicBezTo>
                <a:cubicBezTo>
                  <a:pt x="12426382" y="8710110"/>
                  <a:pt x="12663839" y="8976676"/>
                  <a:pt x="12942164" y="9153654"/>
                </a:cubicBezTo>
                <a:cubicBezTo>
                  <a:pt x="13219122" y="9329763"/>
                  <a:pt x="13484645" y="9525893"/>
                  <a:pt x="13775082" y="9678755"/>
                </a:cubicBezTo>
                <a:cubicBezTo>
                  <a:pt x="14592935" y="10109204"/>
                  <a:pt x="14255162" y="9886240"/>
                  <a:pt x="14816231" y="10303444"/>
                </a:cubicBezTo>
                <a:cubicBezTo>
                  <a:pt x="14861498" y="10393979"/>
                  <a:pt x="14926099" y="10477206"/>
                  <a:pt x="14952033" y="10575048"/>
                </a:cubicBezTo>
                <a:cubicBezTo>
                  <a:pt x="15074255" y="11036159"/>
                  <a:pt x="15011305" y="11275420"/>
                  <a:pt x="14852445" y="11751999"/>
                </a:cubicBezTo>
                <a:cubicBezTo>
                  <a:pt x="14832771" y="11811020"/>
                  <a:pt x="14773982" y="11848569"/>
                  <a:pt x="14734750" y="11896854"/>
                </a:cubicBezTo>
                <a:cubicBezTo>
                  <a:pt x="14351487" y="11643357"/>
                  <a:pt x="13994692" y="11344381"/>
                  <a:pt x="13584960" y="11136363"/>
                </a:cubicBezTo>
                <a:cubicBezTo>
                  <a:pt x="13192643" y="10937187"/>
                  <a:pt x="12804356" y="10729866"/>
                  <a:pt x="12408009" y="10538834"/>
                </a:cubicBezTo>
                <a:cubicBezTo>
                  <a:pt x="11125843" y="9920853"/>
                  <a:pt x="11912672" y="10357532"/>
                  <a:pt x="11430235" y="10086161"/>
                </a:cubicBezTo>
                <a:cubicBezTo>
                  <a:pt x="12404292" y="10045004"/>
                  <a:pt x="13651208" y="9959708"/>
                  <a:pt x="14589894" y="10095214"/>
                </a:cubicBezTo>
                <a:cubicBezTo>
                  <a:pt x="15129020" y="10173041"/>
                  <a:pt x="15651161" y="10349555"/>
                  <a:pt x="16165197" y="10529781"/>
                </a:cubicBezTo>
                <a:cubicBezTo>
                  <a:pt x="17194637" y="10890713"/>
                  <a:pt x="17269011" y="10959278"/>
                  <a:pt x="17930623" y="11362700"/>
                </a:cubicBezTo>
                <a:cubicBezTo>
                  <a:pt x="16457192" y="12595896"/>
                  <a:pt x="15383791" y="13577283"/>
                  <a:pt x="13240928" y="14268862"/>
                </a:cubicBezTo>
                <a:cubicBezTo>
                  <a:pt x="11463966" y="14842352"/>
                  <a:pt x="9547114" y="14818105"/>
                  <a:pt x="7700207" y="15092727"/>
                </a:cubicBezTo>
                <a:cubicBezTo>
                  <a:pt x="6613791" y="14987103"/>
                  <a:pt x="5460233" y="15166418"/>
                  <a:pt x="4440960" y="14775856"/>
                </a:cubicBezTo>
                <a:cubicBezTo>
                  <a:pt x="3441219" y="14392778"/>
                  <a:pt x="3846999" y="12558894"/>
                  <a:pt x="4341372" y="12141298"/>
                </a:cubicBezTo>
                <a:cubicBezTo>
                  <a:pt x="4838883" y="11721052"/>
                  <a:pt x="5577421" y="11719642"/>
                  <a:pt x="6215439" y="11589036"/>
                </a:cubicBezTo>
                <a:cubicBezTo>
                  <a:pt x="7458548" y="11334564"/>
                  <a:pt x="8045355" y="11356308"/>
                  <a:pt x="9166869" y="11335539"/>
                </a:cubicBezTo>
                <a:cubicBezTo>
                  <a:pt x="9418438" y="11293612"/>
                  <a:pt x="9103568" y="11362357"/>
                  <a:pt x="9411312" y="10792331"/>
                </a:cubicBezTo>
                <a:cubicBezTo>
                  <a:pt x="9985934" y="9727975"/>
                  <a:pt x="9710831" y="9910029"/>
                  <a:pt x="10533942" y="9751183"/>
                </a:cubicBezTo>
                <a:cubicBezTo>
                  <a:pt x="10681815" y="9802486"/>
                  <a:pt x="10826253" y="9865040"/>
                  <a:pt x="10977562" y="9905092"/>
                </a:cubicBezTo>
                <a:cubicBezTo>
                  <a:pt x="11033068" y="9919785"/>
                  <a:pt x="11092165" y="9913353"/>
                  <a:pt x="11149578" y="9914145"/>
                </a:cubicBezTo>
                <a:lnTo>
                  <a:pt x="12290314" y="9923199"/>
                </a:lnTo>
                <a:lnTo>
                  <a:pt x="13512532" y="9896038"/>
                </a:lnTo>
                <a:cubicBezTo>
                  <a:pt x="13798723" y="9887718"/>
                  <a:pt x="13808730" y="9814315"/>
                  <a:pt x="14001419" y="9968466"/>
                </a:cubicBezTo>
                <a:cubicBezTo>
                  <a:pt x="14061406" y="10016456"/>
                  <a:pt x="14201055" y="10198930"/>
                  <a:pt x="14164381" y="10131428"/>
                </a:cubicBezTo>
                <a:cubicBezTo>
                  <a:pt x="13713482" y="9301512"/>
                  <a:pt x="13460065" y="8729323"/>
                  <a:pt x="12715827" y="8203040"/>
                </a:cubicBezTo>
                <a:cubicBezTo>
                  <a:pt x="12533925" y="8074409"/>
                  <a:pt x="12311439" y="8015935"/>
                  <a:pt x="12109245" y="7922383"/>
                </a:cubicBezTo>
                <a:cubicBezTo>
                  <a:pt x="11904033" y="7928419"/>
                  <a:pt x="11686549" y="7870330"/>
                  <a:pt x="11493609" y="7940490"/>
                </a:cubicBezTo>
                <a:cubicBezTo>
                  <a:pt x="10754888" y="8209116"/>
                  <a:pt x="9873274" y="9006322"/>
                  <a:pt x="9338884" y="9488632"/>
                </a:cubicBezTo>
                <a:cubicBezTo>
                  <a:pt x="8517222" y="10230217"/>
                  <a:pt x="8616166" y="10119197"/>
                  <a:pt x="8234362" y="10620315"/>
                </a:cubicBezTo>
                <a:cubicBezTo>
                  <a:pt x="9108882" y="10920934"/>
                  <a:pt x="9717712" y="11139013"/>
                  <a:pt x="10832706" y="11308379"/>
                </a:cubicBezTo>
                <a:cubicBezTo>
                  <a:pt x="12270546" y="11526785"/>
                  <a:pt x="13890114" y="11574919"/>
                  <a:pt x="15386599" y="11634304"/>
                </a:cubicBezTo>
                <a:cubicBezTo>
                  <a:pt x="13512782" y="12477521"/>
                  <a:pt x="11765706" y="13287652"/>
                  <a:pt x="9719130" y="13888616"/>
                </a:cubicBezTo>
                <a:cubicBezTo>
                  <a:pt x="7908510" y="14420293"/>
                  <a:pt x="6035125" y="14709102"/>
                  <a:pt x="4187463" y="15092727"/>
                </a:cubicBezTo>
                <a:cubicBezTo>
                  <a:pt x="3763925" y="15180665"/>
                  <a:pt x="5023084" y="14867228"/>
                  <a:pt x="5445894" y="14775856"/>
                </a:cubicBezTo>
                <a:lnTo>
                  <a:pt x="10932294" y="13635119"/>
                </a:lnTo>
                <a:lnTo>
                  <a:pt x="20891106" y="11335539"/>
                </a:lnTo>
                <a:cubicBezTo>
                  <a:pt x="20888088" y="9331705"/>
                  <a:pt x="22026895" y="6968633"/>
                  <a:pt x="20882053" y="5324038"/>
                </a:cubicBezTo>
                <a:cubicBezTo>
                  <a:pt x="20108936" y="4213435"/>
                  <a:pt x="18175744" y="5398022"/>
                  <a:pt x="16826100" y="5496054"/>
                </a:cubicBezTo>
                <a:cubicBezTo>
                  <a:pt x="3869377" y="6437167"/>
                  <a:pt x="16452378" y="5896981"/>
                  <a:pt x="3517506" y="6319919"/>
                </a:cubicBezTo>
                <a:cubicBezTo>
                  <a:pt x="3520524" y="7288640"/>
                  <a:pt x="2599749" y="8944211"/>
                  <a:pt x="3526560" y="9226082"/>
                </a:cubicBezTo>
                <a:cubicBezTo>
                  <a:pt x="5841562" y="9930144"/>
                  <a:pt x="8363534" y="8912176"/>
                  <a:pt x="10751225" y="8519912"/>
                </a:cubicBezTo>
                <a:lnTo>
                  <a:pt x="20891106" y="6854074"/>
                </a:lnTo>
                <a:cubicBezTo>
                  <a:pt x="20888088" y="6344062"/>
                  <a:pt x="21062818" y="5800950"/>
                  <a:pt x="20882053" y="5324038"/>
                </a:cubicBezTo>
                <a:cubicBezTo>
                  <a:pt x="20813224" y="5142446"/>
                  <a:pt x="20621858" y="5616142"/>
                  <a:pt x="20465593" y="5731444"/>
                </a:cubicBezTo>
                <a:cubicBezTo>
                  <a:pt x="19687549" y="6305534"/>
                  <a:pt x="18910199" y="6885032"/>
                  <a:pt x="18084532" y="7388228"/>
                </a:cubicBezTo>
                <a:cubicBezTo>
                  <a:pt x="12222815" y="10960605"/>
                  <a:pt x="10302440" y="11762355"/>
                  <a:pt x="3734789" y="15011246"/>
                </a:cubicBezTo>
                <a:cubicBezTo>
                  <a:pt x="3666359" y="15045097"/>
                  <a:pt x="3589934" y="15059531"/>
                  <a:pt x="3517506" y="15083674"/>
                </a:cubicBezTo>
                <a:cubicBezTo>
                  <a:pt x="4728403" y="14175502"/>
                  <a:pt x="4724008" y="14124427"/>
                  <a:pt x="6876342" y="13263927"/>
                </a:cubicBezTo>
                <a:cubicBezTo>
                  <a:pt x="12289829" y="11099622"/>
                  <a:pt x="14409391" y="10686519"/>
                  <a:pt x="20139669" y="9090280"/>
                </a:cubicBezTo>
                <a:cubicBezTo>
                  <a:pt x="20255498" y="8864205"/>
                  <a:pt x="21708392" y="6986803"/>
                  <a:pt x="20384112" y="6564363"/>
                </a:cubicBezTo>
                <a:cubicBezTo>
                  <a:pt x="19737934" y="6358235"/>
                  <a:pt x="19033074" y="6699689"/>
                  <a:pt x="18365189" y="6817860"/>
                </a:cubicBezTo>
                <a:cubicBezTo>
                  <a:pt x="16729290" y="7107305"/>
                  <a:pt x="15115576" y="7516812"/>
                  <a:pt x="13476318" y="7786581"/>
                </a:cubicBezTo>
                <a:cubicBezTo>
                  <a:pt x="8168312" y="8660107"/>
                  <a:pt x="8240056" y="8552798"/>
                  <a:pt x="3517506" y="8836783"/>
                </a:cubicBezTo>
                <a:cubicBezTo>
                  <a:pt x="3551504" y="9006761"/>
                  <a:pt x="3521768" y="8924166"/>
                  <a:pt x="3897752" y="9026906"/>
                </a:cubicBezTo>
                <a:cubicBezTo>
                  <a:pt x="4289638" y="9133991"/>
                  <a:pt x="4684584" y="9232044"/>
                  <a:pt x="5083756" y="9307563"/>
                </a:cubicBezTo>
                <a:cubicBezTo>
                  <a:pt x="5538016" y="9393504"/>
                  <a:pt x="8594814" y="9858450"/>
                  <a:pt x="8958639" y="9886985"/>
                </a:cubicBezTo>
                <a:cubicBezTo>
                  <a:pt x="9659742" y="9941974"/>
                  <a:pt x="10364944" y="9911128"/>
                  <a:pt x="11068096" y="9923199"/>
                </a:cubicBezTo>
                <a:cubicBezTo>
                  <a:pt x="13373975" y="9767396"/>
                  <a:pt x="12415434" y="9678114"/>
                  <a:pt x="13956152" y="9932252"/>
                </a:cubicBezTo>
                <a:cubicBezTo>
                  <a:pt x="14143257" y="10022787"/>
                  <a:pt x="14350971" y="10079422"/>
                  <a:pt x="14517467" y="10203856"/>
                </a:cubicBezTo>
                <a:cubicBezTo>
                  <a:pt x="14644692" y="10298940"/>
                  <a:pt x="14721909" y="10447257"/>
                  <a:pt x="14816231" y="10575048"/>
                </a:cubicBezTo>
                <a:cubicBezTo>
                  <a:pt x="15099311" y="10958577"/>
                  <a:pt x="15011096" y="10931081"/>
                  <a:pt x="15323225" y="11235951"/>
                </a:cubicBezTo>
                <a:cubicBezTo>
                  <a:pt x="15366403" y="11278124"/>
                  <a:pt x="15413770" y="11318261"/>
                  <a:pt x="15468080" y="11344593"/>
                </a:cubicBezTo>
                <a:cubicBezTo>
                  <a:pt x="15904814" y="11556343"/>
                  <a:pt x="16212736" y="11607728"/>
                  <a:pt x="16717459" y="11706731"/>
                </a:cubicBezTo>
                <a:cubicBezTo>
                  <a:pt x="17235025" y="11808254"/>
                  <a:pt x="17761927" y="11863731"/>
                  <a:pt x="18274655" y="11987389"/>
                </a:cubicBezTo>
                <a:cubicBezTo>
                  <a:pt x="19753788" y="12344121"/>
                  <a:pt x="19617648" y="12354508"/>
                  <a:pt x="20800572" y="12983270"/>
                </a:cubicBezTo>
                <a:cubicBezTo>
                  <a:pt x="20830750" y="13116054"/>
                  <a:pt x="20874216" y="13246503"/>
                  <a:pt x="20891106" y="13381622"/>
                </a:cubicBezTo>
                <a:cubicBezTo>
                  <a:pt x="20901593" y="13465522"/>
                  <a:pt x="20958109" y="13598177"/>
                  <a:pt x="20882053" y="13635119"/>
                </a:cubicBezTo>
                <a:cubicBezTo>
                  <a:pt x="20785048" y="13682236"/>
                  <a:pt x="20674090" y="13576261"/>
                  <a:pt x="20574235" y="13535531"/>
                </a:cubicBezTo>
                <a:cubicBezTo>
                  <a:pt x="20215028" y="13389013"/>
                  <a:pt x="19847653" y="13257434"/>
                  <a:pt x="19505926" y="13073805"/>
                </a:cubicBezTo>
                <a:cubicBezTo>
                  <a:pt x="18795619" y="12692117"/>
                  <a:pt x="18102446" y="12277767"/>
                  <a:pt x="17423629" y="11842533"/>
                </a:cubicBezTo>
                <a:cubicBezTo>
                  <a:pt x="15111093" y="10359814"/>
                  <a:pt x="14263832" y="9553049"/>
                  <a:pt x="11882908" y="8293575"/>
                </a:cubicBezTo>
                <a:cubicBezTo>
                  <a:pt x="11540355" y="8112369"/>
                  <a:pt x="11152595" y="8034042"/>
                  <a:pt x="10787439" y="7904276"/>
                </a:cubicBezTo>
                <a:cubicBezTo>
                  <a:pt x="10630107" y="7786275"/>
                  <a:pt x="10677165" y="7806917"/>
                  <a:pt x="10769332" y="8356949"/>
                </a:cubicBezTo>
                <a:cubicBezTo>
                  <a:pt x="10836735" y="8759194"/>
                  <a:pt x="10915002" y="9161260"/>
                  <a:pt x="11031882" y="9552007"/>
                </a:cubicBezTo>
                <a:cubicBezTo>
                  <a:pt x="11223340" y="10192077"/>
                  <a:pt x="11471951" y="10813643"/>
                  <a:pt x="11692785" y="11444181"/>
                </a:cubicBezTo>
                <a:cubicBezTo>
                  <a:pt x="11701308" y="11468516"/>
                  <a:pt x="11714406" y="11491427"/>
                  <a:pt x="11719946" y="11516609"/>
                </a:cubicBezTo>
                <a:cubicBezTo>
                  <a:pt x="11753142" y="11667500"/>
                  <a:pt x="11790176" y="11817598"/>
                  <a:pt x="11819534" y="11969282"/>
                </a:cubicBezTo>
                <a:cubicBezTo>
                  <a:pt x="11916936" y="12472528"/>
                  <a:pt x="11990791" y="12980436"/>
                  <a:pt x="12100191" y="13481211"/>
                </a:cubicBezTo>
                <a:cubicBezTo>
                  <a:pt x="12205167" y="13961737"/>
                  <a:pt x="12323688" y="14439744"/>
                  <a:pt x="12462330" y="14911658"/>
                </a:cubicBezTo>
                <a:cubicBezTo>
                  <a:pt x="12481446" y="14976725"/>
                  <a:pt x="12622743" y="15127480"/>
                  <a:pt x="12570972" y="15083674"/>
                </a:cubicBezTo>
                <a:cubicBezTo>
                  <a:pt x="12481007" y="15007550"/>
                  <a:pt x="12440001" y="14881308"/>
                  <a:pt x="12344635" y="14812070"/>
                </a:cubicBezTo>
                <a:cubicBezTo>
                  <a:pt x="11121672" y="13924165"/>
                  <a:pt x="11049381" y="13899259"/>
                  <a:pt x="10162750" y="13408783"/>
                </a:cubicBezTo>
                <a:cubicBezTo>
                  <a:pt x="10147661" y="13125108"/>
                  <a:pt x="10155525" y="12839275"/>
                  <a:pt x="10117482" y="12557757"/>
                </a:cubicBezTo>
                <a:cubicBezTo>
                  <a:pt x="10094832" y="12390148"/>
                  <a:pt x="10029133" y="12231209"/>
                  <a:pt x="9981680" y="12068870"/>
                </a:cubicBezTo>
                <a:cubicBezTo>
                  <a:pt x="9971770" y="12034966"/>
                  <a:pt x="9961264" y="12000875"/>
                  <a:pt x="9945467" y="11969282"/>
                </a:cubicBezTo>
                <a:cubicBezTo>
                  <a:pt x="9897659" y="11873667"/>
                  <a:pt x="9814203" y="11758497"/>
                  <a:pt x="9746290" y="11679571"/>
                </a:cubicBezTo>
                <a:cubicBezTo>
                  <a:pt x="9555015" y="11457278"/>
                  <a:pt x="9597394" y="11497371"/>
                  <a:pt x="9447526" y="11380807"/>
                </a:cubicBezTo>
                <a:cubicBezTo>
                  <a:pt x="10411754" y="11087345"/>
                  <a:pt x="10188136" y="11140555"/>
                  <a:pt x="11855748" y="10855706"/>
                </a:cubicBezTo>
                <a:lnTo>
                  <a:pt x="20782465" y="9389044"/>
                </a:lnTo>
                <a:cubicBezTo>
                  <a:pt x="20818679" y="9210993"/>
                  <a:pt x="20865733" y="9034806"/>
                  <a:pt x="20891106" y="8854890"/>
                </a:cubicBezTo>
                <a:cubicBezTo>
                  <a:pt x="20899124" y="8798035"/>
                  <a:pt x="20938758" y="8691895"/>
                  <a:pt x="20882053" y="8682874"/>
                </a:cubicBezTo>
                <a:cubicBezTo>
                  <a:pt x="20622335" y="8641555"/>
                  <a:pt x="20356952" y="8713052"/>
                  <a:pt x="20094401" y="8728141"/>
                </a:cubicBezTo>
                <a:cubicBezTo>
                  <a:pt x="15923493" y="10105044"/>
                  <a:pt x="14207681" y="10761747"/>
                  <a:pt x="9356991" y="11779159"/>
                </a:cubicBezTo>
                <a:cubicBezTo>
                  <a:pt x="7430527" y="12183227"/>
                  <a:pt x="5464001" y="12364616"/>
                  <a:pt x="3517506" y="12657345"/>
                </a:cubicBezTo>
                <a:cubicBezTo>
                  <a:pt x="3547684" y="12210707"/>
                  <a:pt x="3502573" y="11752487"/>
                  <a:pt x="3608041" y="11317432"/>
                </a:cubicBezTo>
                <a:cubicBezTo>
                  <a:pt x="3745359" y="10750996"/>
                  <a:pt x="4359894" y="10153837"/>
                  <a:pt x="4812152" y="9868878"/>
                </a:cubicBezTo>
                <a:cubicBezTo>
                  <a:pt x="5995223" y="9123447"/>
                  <a:pt x="6935153" y="8976509"/>
                  <a:pt x="8261522" y="8456537"/>
                </a:cubicBezTo>
                <a:cubicBezTo>
                  <a:pt x="11998848" y="6991406"/>
                  <a:pt x="10454250" y="7115209"/>
                  <a:pt x="11828587" y="7017036"/>
                </a:cubicBezTo>
                <a:cubicBezTo>
                  <a:pt x="12027763" y="7333907"/>
                  <a:pt x="12242144" y="7641716"/>
                  <a:pt x="12426116" y="7967650"/>
                </a:cubicBezTo>
                <a:cubicBezTo>
                  <a:pt x="13008942" y="9000215"/>
                  <a:pt x="13518322" y="10074255"/>
                  <a:pt x="14128168" y="11091096"/>
                </a:cubicBezTo>
                <a:cubicBezTo>
                  <a:pt x="14943642" y="12450796"/>
                  <a:pt x="15842291" y="13758850"/>
                  <a:pt x="16699352" y="15092727"/>
                </a:cubicBezTo>
                <a:cubicBezTo>
                  <a:pt x="18033229" y="15089709"/>
                  <a:pt x="19371732" y="15194709"/>
                  <a:pt x="20700983" y="15083674"/>
                </a:cubicBezTo>
                <a:cubicBezTo>
                  <a:pt x="20824431" y="15073362"/>
                  <a:pt x="20610757" y="14813552"/>
                  <a:pt x="20492754" y="14775856"/>
                </a:cubicBezTo>
                <a:cubicBezTo>
                  <a:pt x="20143208" y="14664195"/>
                  <a:pt x="19763863" y="14683677"/>
                  <a:pt x="19397284" y="14667214"/>
                </a:cubicBezTo>
                <a:cubicBezTo>
                  <a:pt x="18636956" y="14633068"/>
                  <a:pt x="14891975" y="14632027"/>
                  <a:pt x="14562734" y="14631001"/>
                </a:cubicBezTo>
                <a:cubicBezTo>
                  <a:pt x="13479336" y="14501235"/>
                  <a:pt x="12372776" y="14499558"/>
                  <a:pt x="11312540" y="14241702"/>
                </a:cubicBezTo>
                <a:cubicBezTo>
                  <a:pt x="9694433" y="13848168"/>
                  <a:pt x="5627466" y="12049448"/>
                  <a:pt x="4196516" y="11444181"/>
                </a:cubicBezTo>
                <a:cubicBezTo>
                  <a:pt x="3445866" y="9912856"/>
                  <a:pt x="3127782" y="9786524"/>
                  <a:pt x="3535613" y="7786581"/>
                </a:cubicBezTo>
                <a:cubicBezTo>
                  <a:pt x="3565859" y="7638260"/>
                  <a:pt x="3837395" y="7762438"/>
                  <a:pt x="3988286" y="7750367"/>
                </a:cubicBezTo>
                <a:cubicBezTo>
                  <a:pt x="5786908" y="7297694"/>
                  <a:pt x="7538205" y="6572439"/>
                  <a:pt x="9384152" y="6392347"/>
                </a:cubicBezTo>
                <a:cubicBezTo>
                  <a:pt x="16360218" y="5711755"/>
                  <a:pt x="12593527" y="5928338"/>
                  <a:pt x="20691930" y="5894407"/>
                </a:cubicBezTo>
                <a:cubicBezTo>
                  <a:pt x="21395858" y="5926402"/>
                  <a:pt x="21191763" y="5850621"/>
                  <a:pt x="20773411" y="7524030"/>
                </a:cubicBezTo>
                <a:cubicBezTo>
                  <a:pt x="20614522" y="8159588"/>
                  <a:pt x="20309280" y="8750688"/>
                  <a:pt x="20031027" y="9343777"/>
                </a:cubicBezTo>
                <a:cubicBezTo>
                  <a:pt x="18452068" y="12709287"/>
                  <a:pt x="18705018" y="12075195"/>
                  <a:pt x="16599764" y="15092727"/>
                </a:cubicBezTo>
                <a:lnTo>
                  <a:pt x="10805546" y="15020300"/>
                </a:lnTo>
                <a:cubicBezTo>
                  <a:pt x="10286585" y="14990755"/>
                  <a:pt x="9777038" y="14842592"/>
                  <a:pt x="9284564" y="14676268"/>
                </a:cubicBezTo>
                <a:cubicBezTo>
                  <a:pt x="7775747" y="14166694"/>
                  <a:pt x="6447048" y="13463757"/>
                  <a:pt x="5273879" y="12349527"/>
                </a:cubicBezTo>
                <a:cubicBezTo>
                  <a:pt x="4626621" y="11734787"/>
                  <a:pt x="4151249" y="10961329"/>
                  <a:pt x="3589934" y="10267230"/>
                </a:cubicBezTo>
                <a:cubicBezTo>
                  <a:pt x="3580438" y="9983547"/>
                  <a:pt x="3198484" y="7464523"/>
                  <a:pt x="3988286" y="6962715"/>
                </a:cubicBezTo>
                <a:cubicBezTo>
                  <a:pt x="6237002" y="5533973"/>
                  <a:pt x="12695278" y="5446778"/>
                  <a:pt x="13956152" y="5324038"/>
                </a:cubicBezTo>
                <a:cubicBezTo>
                  <a:pt x="16267803" y="5327056"/>
                  <a:pt x="18735269" y="4498763"/>
                  <a:pt x="20891106" y="5333092"/>
                </a:cubicBezTo>
                <a:cubicBezTo>
                  <a:pt x="21696803" y="5644904"/>
                  <a:pt x="21243636" y="7288830"/>
                  <a:pt x="20646663" y="7913329"/>
                </a:cubicBezTo>
                <a:cubicBezTo>
                  <a:pt x="19959828" y="8631834"/>
                  <a:pt x="18724356" y="8425203"/>
                  <a:pt x="17749554" y="8619500"/>
                </a:cubicBezTo>
                <a:cubicBezTo>
                  <a:pt x="14287038" y="9309648"/>
                  <a:pt x="10808564" y="9917163"/>
                  <a:pt x="7338069" y="10565995"/>
                </a:cubicBezTo>
                <a:cubicBezTo>
                  <a:pt x="6064548" y="11362700"/>
                  <a:pt x="4975054" y="12592588"/>
                  <a:pt x="3517506" y="12956110"/>
                </a:cubicBezTo>
                <a:cubicBezTo>
                  <a:pt x="3051925" y="13072229"/>
                  <a:pt x="3264848" y="11918798"/>
                  <a:pt x="3526560" y="11516609"/>
                </a:cubicBezTo>
                <a:cubicBezTo>
                  <a:pt x="3763515" y="11152466"/>
                  <a:pt x="4334085" y="11193463"/>
                  <a:pt x="4748778" y="11063935"/>
                </a:cubicBezTo>
                <a:cubicBezTo>
                  <a:pt x="13273484" y="8401280"/>
                  <a:pt x="10112747" y="9362964"/>
                  <a:pt x="20891106" y="7388228"/>
                </a:cubicBezTo>
                <a:cubicBezTo>
                  <a:pt x="20859499" y="5634067"/>
                  <a:pt x="21192110" y="6004241"/>
                  <a:pt x="18193174" y="5794818"/>
                </a:cubicBezTo>
                <a:cubicBezTo>
                  <a:pt x="14771634" y="5555884"/>
                  <a:pt x="11336683" y="5583571"/>
                  <a:pt x="7908437" y="5477947"/>
                </a:cubicBezTo>
                <a:cubicBezTo>
                  <a:pt x="6444793" y="5933638"/>
                  <a:pt x="4924841" y="6237307"/>
                  <a:pt x="3517506" y="6845020"/>
                </a:cubicBezTo>
                <a:cubicBezTo>
                  <a:pt x="3356790" y="6914420"/>
                  <a:pt x="3351512" y="7372139"/>
                  <a:pt x="3526560" y="7370121"/>
                </a:cubicBezTo>
                <a:cubicBezTo>
                  <a:pt x="4587287" y="7357894"/>
                  <a:pt x="5629788" y="7065502"/>
                  <a:pt x="6659059" y="6808807"/>
                </a:cubicBezTo>
                <a:cubicBezTo>
                  <a:pt x="14410128" y="4875733"/>
                  <a:pt x="7535503" y="5607748"/>
                  <a:pt x="17124865" y="5324038"/>
                </a:cubicBezTo>
                <a:cubicBezTo>
                  <a:pt x="18380279" y="5327056"/>
                  <a:pt x="19764058" y="4780068"/>
                  <a:pt x="20891106" y="5333092"/>
                </a:cubicBezTo>
                <a:cubicBezTo>
                  <a:pt x="21386868" y="5576354"/>
                  <a:pt x="20380445" y="6319621"/>
                  <a:pt x="20040080" y="6754486"/>
                </a:cubicBezTo>
                <a:cubicBezTo>
                  <a:pt x="17485207" y="10018698"/>
                  <a:pt x="17677428" y="9898631"/>
                  <a:pt x="14454092" y="11806319"/>
                </a:cubicBezTo>
                <a:cubicBezTo>
                  <a:pt x="14350697" y="11867512"/>
                  <a:pt x="14218702" y="11854604"/>
                  <a:pt x="14101007" y="11878747"/>
                </a:cubicBezTo>
                <a:cubicBezTo>
                  <a:pt x="14049704" y="11806319"/>
                  <a:pt x="14015749" y="11717720"/>
                  <a:pt x="13947098" y="11661464"/>
                </a:cubicBezTo>
                <a:cubicBezTo>
                  <a:pt x="13396418" y="11210213"/>
                  <a:pt x="13106431" y="11269936"/>
                  <a:pt x="12362742" y="10964347"/>
                </a:cubicBezTo>
                <a:cubicBezTo>
                  <a:pt x="11886851" y="10768799"/>
                  <a:pt x="11410630" y="10568842"/>
                  <a:pt x="10959455" y="10321551"/>
                </a:cubicBezTo>
                <a:cubicBezTo>
                  <a:pt x="8855370" y="9168292"/>
                  <a:pt x="7865293" y="8091068"/>
                  <a:pt x="5590750" y="6682058"/>
                </a:cubicBezTo>
                <a:cubicBezTo>
                  <a:pt x="5249736" y="6470810"/>
                  <a:pt x="4893106" y="6282904"/>
                  <a:pt x="4567708" y="6048315"/>
                </a:cubicBezTo>
                <a:cubicBezTo>
                  <a:pt x="4371548" y="5906897"/>
                  <a:pt x="4979642" y="6305076"/>
                  <a:pt x="5201451" y="6401401"/>
                </a:cubicBezTo>
                <a:cubicBezTo>
                  <a:pt x="6266536" y="6863938"/>
                  <a:pt x="7311863" y="7390911"/>
                  <a:pt x="8424484" y="7723207"/>
                </a:cubicBezTo>
                <a:cubicBezTo>
                  <a:pt x="11149142" y="8536954"/>
                  <a:pt x="13942633" y="9100353"/>
                  <a:pt x="16690298" y="9832664"/>
                </a:cubicBezTo>
                <a:cubicBezTo>
                  <a:pt x="18098629" y="10208014"/>
                  <a:pt x="19490837" y="10641440"/>
                  <a:pt x="20891106" y="11045828"/>
                </a:cubicBezTo>
                <a:cubicBezTo>
                  <a:pt x="20888088" y="11534715"/>
                  <a:pt x="20991986" y="12036113"/>
                  <a:pt x="20882053" y="12512490"/>
                </a:cubicBezTo>
                <a:cubicBezTo>
                  <a:pt x="20857956" y="12616910"/>
                  <a:pt x="20671081" y="12474588"/>
                  <a:pt x="20565181" y="12458169"/>
                </a:cubicBezTo>
                <a:cubicBezTo>
                  <a:pt x="20281763" y="12414228"/>
                  <a:pt x="20000469" y="12348200"/>
                  <a:pt x="19714156" y="12331420"/>
                </a:cubicBezTo>
                <a:cubicBezTo>
                  <a:pt x="19174857" y="12299813"/>
                  <a:pt x="18633775" y="12319349"/>
                  <a:pt x="18093585" y="12313314"/>
                </a:cubicBezTo>
                <a:cubicBezTo>
                  <a:pt x="14333355" y="12036545"/>
                  <a:pt x="11005054" y="11995595"/>
                  <a:pt x="7356176" y="10258177"/>
                </a:cubicBezTo>
                <a:cubicBezTo>
                  <a:pt x="5803001" y="9518631"/>
                  <a:pt x="4797063" y="7958597"/>
                  <a:pt x="3517506" y="6808807"/>
                </a:cubicBezTo>
                <a:cubicBezTo>
                  <a:pt x="3543504" y="4689977"/>
                  <a:pt x="3064290" y="5343822"/>
                  <a:pt x="3997340" y="5477947"/>
                </a:cubicBezTo>
                <a:cubicBezTo>
                  <a:pt x="4323607" y="5524848"/>
                  <a:pt x="4655225" y="5520196"/>
                  <a:pt x="4984168" y="5541321"/>
                </a:cubicBezTo>
                <a:cubicBezTo>
                  <a:pt x="9271210" y="5200308"/>
                  <a:pt x="6851210" y="5332828"/>
                  <a:pt x="13412944" y="5324038"/>
                </a:cubicBezTo>
                <a:lnTo>
                  <a:pt x="20891106" y="5333092"/>
                </a:lnTo>
                <a:cubicBezTo>
                  <a:pt x="20688912" y="5523215"/>
                  <a:pt x="20478648" y="5705104"/>
                  <a:pt x="20284524" y="5903460"/>
                </a:cubicBezTo>
                <a:lnTo>
                  <a:pt x="11339700" y="15092727"/>
                </a:lnTo>
                <a:cubicBezTo>
                  <a:pt x="8732302" y="15089709"/>
                  <a:pt x="5143801" y="17121737"/>
                  <a:pt x="3517506" y="15083674"/>
                </a:cubicBezTo>
                <a:cubicBezTo>
                  <a:pt x="-6284350" y="2800046"/>
                  <a:pt x="7173903" y="5415491"/>
                  <a:pt x="10370979" y="5496054"/>
                </a:cubicBezTo>
                <a:cubicBezTo>
                  <a:pt x="13189625" y="5782747"/>
                  <a:pt x="16066723" y="5717156"/>
                  <a:pt x="18826916" y="6356133"/>
                </a:cubicBezTo>
                <a:cubicBezTo>
                  <a:pt x="21662278" y="7012512"/>
                  <a:pt x="21230745" y="9520496"/>
                  <a:pt x="20882053" y="11715785"/>
                </a:cubicBezTo>
                <a:cubicBezTo>
                  <a:pt x="20846183" y="11941613"/>
                  <a:pt x="20463533" y="11901108"/>
                  <a:pt x="20248310" y="11978335"/>
                </a:cubicBezTo>
                <a:cubicBezTo>
                  <a:pt x="19437156" y="12269396"/>
                  <a:pt x="18647553" y="12644542"/>
                  <a:pt x="17803875" y="12820308"/>
                </a:cubicBezTo>
                <a:cubicBezTo>
                  <a:pt x="16319334" y="13129588"/>
                  <a:pt x="14798124" y="13224696"/>
                  <a:pt x="13295249" y="13426890"/>
                </a:cubicBezTo>
                <a:cubicBezTo>
                  <a:pt x="13064983" y="13404905"/>
                  <a:pt x="4103408" y="12824962"/>
                  <a:pt x="3517506" y="11806319"/>
                </a:cubicBezTo>
                <a:cubicBezTo>
                  <a:pt x="2440176" y="9933285"/>
                  <a:pt x="3523542" y="7484798"/>
                  <a:pt x="3526560" y="5324038"/>
                </a:cubicBezTo>
                <a:lnTo>
                  <a:pt x="20882053" y="5333092"/>
                </a:lnTo>
                <a:cubicBezTo>
                  <a:pt x="21140677" y="5335632"/>
                  <a:pt x="20379856" y="5473700"/>
                  <a:pt x="20121562" y="5487001"/>
                </a:cubicBezTo>
                <a:cubicBezTo>
                  <a:pt x="18559829" y="5567422"/>
                  <a:pt x="16995099" y="5571500"/>
                  <a:pt x="15431867" y="5613749"/>
                </a:cubicBezTo>
                <a:cubicBezTo>
                  <a:pt x="12320493" y="5517179"/>
                  <a:pt x="9210479" y="5353311"/>
                  <a:pt x="6097744" y="5324038"/>
                </a:cubicBezTo>
                <a:cubicBezTo>
                  <a:pt x="5355951" y="5317062"/>
                  <a:pt x="4532293" y="5152467"/>
                  <a:pt x="3879645" y="5505108"/>
                </a:cubicBezTo>
                <a:cubicBezTo>
                  <a:pt x="3576866" y="5668707"/>
                  <a:pt x="3896666" y="6195900"/>
                  <a:pt x="3852484" y="6537203"/>
                </a:cubicBezTo>
                <a:cubicBezTo>
                  <a:pt x="3775588" y="7131221"/>
                  <a:pt x="3562081" y="8899942"/>
                  <a:pt x="3517506" y="8302628"/>
                </a:cubicBezTo>
                <a:cubicBezTo>
                  <a:pt x="3455070" y="7465983"/>
                  <a:pt x="4215655" y="3926721"/>
                  <a:pt x="3517506" y="7352014"/>
                </a:cubicBezTo>
                <a:cubicBezTo>
                  <a:pt x="3774200" y="10175635"/>
                  <a:pt x="3207424" y="6537558"/>
                  <a:pt x="6106797" y="5333092"/>
                </a:cubicBezTo>
                <a:cubicBezTo>
                  <a:pt x="7578289" y="4721801"/>
                  <a:pt x="9293617" y="5327056"/>
                  <a:pt x="10887027" y="5324038"/>
                </a:cubicBezTo>
                <a:cubicBezTo>
                  <a:pt x="11997585" y="5339127"/>
                  <a:pt x="13156131" y="5046024"/>
                  <a:pt x="14218702" y="5369306"/>
                </a:cubicBezTo>
                <a:cubicBezTo>
                  <a:pt x="15380637" y="5722819"/>
                  <a:pt x="14261788" y="7947973"/>
                  <a:pt x="14191542" y="8157773"/>
                </a:cubicBezTo>
                <a:cubicBezTo>
                  <a:pt x="14150264" y="8281058"/>
                  <a:pt x="13942677" y="8597920"/>
                  <a:pt x="14046686" y="8519912"/>
                </a:cubicBezTo>
                <a:cubicBezTo>
                  <a:pt x="14194094" y="8409355"/>
                  <a:pt x="14213420" y="8186348"/>
                  <a:pt x="14336397" y="8049131"/>
                </a:cubicBezTo>
                <a:cubicBezTo>
                  <a:pt x="14503521" y="7862656"/>
                  <a:pt x="14716643" y="7723206"/>
                  <a:pt x="14906766" y="7560244"/>
                </a:cubicBezTo>
                <a:cubicBezTo>
                  <a:pt x="15206925" y="7590262"/>
                  <a:pt x="15329608" y="7572701"/>
                  <a:pt x="14770964" y="8284521"/>
                </a:cubicBezTo>
                <a:cubicBezTo>
                  <a:pt x="14534983" y="8585206"/>
                  <a:pt x="14173435" y="8761337"/>
                  <a:pt x="13874671" y="8999745"/>
                </a:cubicBezTo>
                <a:cubicBezTo>
                  <a:pt x="13485372" y="8993709"/>
                  <a:pt x="13090498" y="9047564"/>
                  <a:pt x="12706774" y="8981638"/>
                </a:cubicBezTo>
                <a:cubicBezTo>
                  <a:pt x="12327211" y="8916427"/>
                  <a:pt x="11686794" y="8581455"/>
                  <a:pt x="11303486" y="8393163"/>
                </a:cubicBezTo>
                <a:cubicBezTo>
                  <a:pt x="11236593" y="8289106"/>
                  <a:pt x="11077539" y="8125413"/>
                  <a:pt x="11366861" y="8031024"/>
                </a:cubicBezTo>
                <a:cubicBezTo>
                  <a:pt x="11730048" y="7912538"/>
                  <a:pt x="12121316" y="7910311"/>
                  <a:pt x="12498544" y="7849955"/>
                </a:cubicBezTo>
                <a:lnTo>
                  <a:pt x="14354504" y="7868062"/>
                </a:lnTo>
                <a:cubicBezTo>
                  <a:pt x="14680485" y="7868062"/>
                  <a:pt x="15024106" y="7743688"/>
                  <a:pt x="15332279" y="7849955"/>
                </a:cubicBezTo>
                <a:cubicBezTo>
                  <a:pt x="15560249" y="7928565"/>
                  <a:pt x="14856635" y="7931185"/>
                  <a:pt x="14617055" y="7958597"/>
                </a:cubicBezTo>
                <a:cubicBezTo>
                  <a:pt x="13537648" y="8082099"/>
                  <a:pt x="12459613" y="8225368"/>
                  <a:pt x="11375914" y="8302628"/>
                </a:cubicBezTo>
                <a:cubicBezTo>
                  <a:pt x="9283881" y="8451775"/>
                  <a:pt x="7187177" y="8525947"/>
                  <a:pt x="5092809" y="8637607"/>
                </a:cubicBezTo>
                <a:cubicBezTo>
                  <a:pt x="4567708" y="8697963"/>
                  <a:pt x="4040630" y="8743080"/>
                  <a:pt x="3517506" y="8818676"/>
                </a:cubicBezTo>
                <a:cubicBezTo>
                  <a:pt x="3502276" y="8820877"/>
                  <a:pt x="3512341" y="8869827"/>
                  <a:pt x="3526560" y="8863943"/>
                </a:cubicBezTo>
                <a:cubicBezTo>
                  <a:pt x="4832612" y="8323508"/>
                  <a:pt x="3115801" y="8642292"/>
                  <a:pt x="5817086" y="7949543"/>
                </a:cubicBezTo>
                <a:cubicBezTo>
                  <a:pt x="9279096" y="7061705"/>
                  <a:pt x="10703016" y="7012466"/>
                  <a:pt x="14399772" y="6736379"/>
                </a:cubicBezTo>
                <a:cubicBezTo>
                  <a:pt x="15201097" y="6676533"/>
                  <a:pt x="16005289" y="6664741"/>
                  <a:pt x="16807993" y="6627737"/>
                </a:cubicBezTo>
                <a:cubicBezTo>
                  <a:pt x="16856321" y="6625509"/>
                  <a:pt x="17001229" y="6618684"/>
                  <a:pt x="16952849" y="6618684"/>
                </a:cubicBezTo>
                <a:cubicBezTo>
                  <a:pt x="16810979" y="6618684"/>
                  <a:pt x="16669174" y="6624719"/>
                  <a:pt x="16527336" y="6627737"/>
                </a:cubicBezTo>
                <a:cubicBezTo>
                  <a:pt x="13649212" y="7041468"/>
                  <a:pt x="16369548" y="6609889"/>
                  <a:pt x="11955336" y="7551191"/>
                </a:cubicBezTo>
                <a:cubicBezTo>
                  <a:pt x="6716097" y="8668425"/>
                  <a:pt x="8077042" y="8404391"/>
                  <a:pt x="3517506" y="9054066"/>
                </a:cubicBezTo>
                <a:cubicBezTo>
                  <a:pt x="3544087" y="9439493"/>
                  <a:pt x="3452625" y="9385402"/>
                  <a:pt x="3997340" y="9253242"/>
                </a:cubicBezTo>
                <a:cubicBezTo>
                  <a:pt x="4767735" y="9066327"/>
                  <a:pt x="5526615" y="8833946"/>
                  <a:pt x="6296920" y="8646660"/>
                </a:cubicBezTo>
                <a:cubicBezTo>
                  <a:pt x="7723813" y="8299737"/>
                  <a:pt x="9147055" y="7932376"/>
                  <a:pt x="10588263" y="7650779"/>
                </a:cubicBezTo>
                <a:cubicBezTo>
                  <a:pt x="11898152" y="7394840"/>
                  <a:pt x="13220155" y="7199722"/>
                  <a:pt x="14544627" y="7035143"/>
                </a:cubicBezTo>
                <a:cubicBezTo>
                  <a:pt x="15537172" y="6911809"/>
                  <a:pt x="16430179" y="6897610"/>
                  <a:pt x="17396469" y="6872181"/>
                </a:cubicBezTo>
                <a:cubicBezTo>
                  <a:pt x="16295183" y="7435629"/>
                  <a:pt x="17645109" y="6764379"/>
                  <a:pt x="15096888" y="7777527"/>
                </a:cubicBezTo>
                <a:cubicBezTo>
                  <a:pt x="11724116" y="9118509"/>
                  <a:pt x="10226690" y="9639442"/>
                  <a:pt x="7147946" y="11579983"/>
                </a:cubicBezTo>
                <a:cubicBezTo>
                  <a:pt x="5276815" y="12759363"/>
                  <a:pt x="5365650" y="12785187"/>
                  <a:pt x="4377585" y="14051579"/>
                </a:cubicBezTo>
                <a:cubicBezTo>
                  <a:pt x="4333496" y="14404307"/>
                  <a:pt x="4313716" y="14187926"/>
                  <a:pt x="4966061" y="14087793"/>
                </a:cubicBezTo>
                <a:lnTo>
                  <a:pt x="18338029" y="12050763"/>
                </a:lnTo>
                <a:cubicBezTo>
                  <a:pt x="19189055" y="11558858"/>
                  <a:pt x="20155420" y="11226954"/>
                  <a:pt x="20891106" y="10575048"/>
                </a:cubicBezTo>
                <a:cubicBezTo>
                  <a:pt x="21085363" y="10402913"/>
                  <a:pt x="21138931" y="9759305"/>
                  <a:pt x="20882053" y="9796450"/>
                </a:cubicBezTo>
                <a:cubicBezTo>
                  <a:pt x="19345254" y="10018676"/>
                  <a:pt x="17933323" y="10772227"/>
                  <a:pt x="16445855" y="11217844"/>
                </a:cubicBezTo>
                <a:cubicBezTo>
                  <a:pt x="835257" y="15894483"/>
                  <a:pt x="13651711" y="11851572"/>
                  <a:pt x="3517506" y="15083674"/>
                </a:cubicBezTo>
                <a:cubicBezTo>
                  <a:pt x="3777039" y="14166256"/>
                  <a:pt x="3651083" y="13033532"/>
                  <a:pt x="4296104" y="12331420"/>
                </a:cubicBezTo>
                <a:cubicBezTo>
                  <a:pt x="7998054" y="8301813"/>
                  <a:pt x="13879929" y="7076786"/>
                  <a:pt x="18663954" y="5324038"/>
                </a:cubicBezTo>
                <a:cubicBezTo>
                  <a:pt x="19406338" y="5327056"/>
                  <a:pt x="21009250" y="4600163"/>
                  <a:pt x="20891106" y="5333092"/>
                </a:cubicBezTo>
                <a:cubicBezTo>
                  <a:pt x="20675495" y="6670676"/>
                  <a:pt x="19144777" y="7410756"/>
                  <a:pt x="18175067" y="8356949"/>
                </a:cubicBezTo>
                <a:cubicBezTo>
                  <a:pt x="16059574" y="10421139"/>
                  <a:pt x="14514283" y="13315327"/>
                  <a:pt x="11828587" y="14549519"/>
                </a:cubicBezTo>
                <a:cubicBezTo>
                  <a:pt x="9305933" y="15708787"/>
                  <a:pt x="6287866" y="14911658"/>
                  <a:pt x="3517506" y="15092727"/>
                </a:cubicBezTo>
                <a:cubicBezTo>
                  <a:pt x="4905704" y="14154185"/>
                  <a:pt x="6188716" y="13037206"/>
                  <a:pt x="7682100" y="12277100"/>
                </a:cubicBezTo>
                <a:cubicBezTo>
                  <a:pt x="9194029" y="11507555"/>
                  <a:pt x="10685715" y="10696875"/>
                  <a:pt x="12217886" y="9968466"/>
                </a:cubicBezTo>
                <a:cubicBezTo>
                  <a:pt x="22111481" y="5264953"/>
                  <a:pt x="13642956" y="9535737"/>
                  <a:pt x="17713340" y="7469710"/>
                </a:cubicBezTo>
                <a:cubicBezTo>
                  <a:pt x="16842117" y="7158555"/>
                  <a:pt x="20896796" y="8610564"/>
                  <a:pt x="16445855" y="6908395"/>
                </a:cubicBezTo>
                <a:cubicBezTo>
                  <a:pt x="15666732" y="6610436"/>
                  <a:pt x="14893518" y="6281281"/>
                  <a:pt x="14082900" y="6084529"/>
                </a:cubicBezTo>
                <a:cubicBezTo>
                  <a:pt x="12711563" y="5751680"/>
                  <a:pt x="11306504" y="5577535"/>
                  <a:pt x="9918306" y="5324038"/>
                </a:cubicBezTo>
                <a:cubicBezTo>
                  <a:pt x="7893348" y="5396466"/>
                  <a:pt x="5723363" y="4785305"/>
                  <a:pt x="3843431" y="5541321"/>
                </a:cubicBezTo>
                <a:cubicBezTo>
                  <a:pt x="3107932" y="5837102"/>
                  <a:pt x="5052832" y="6571371"/>
                  <a:pt x="5708445" y="7017036"/>
                </a:cubicBezTo>
                <a:cubicBezTo>
                  <a:pt x="9738486" y="9756529"/>
                  <a:pt x="17894409" y="15092727"/>
                  <a:pt x="17894409" y="15092727"/>
                </a:cubicBezTo>
                <a:cubicBezTo>
                  <a:pt x="18893308" y="15089709"/>
                  <a:pt x="19900649" y="15213298"/>
                  <a:pt x="20891106" y="15083674"/>
                </a:cubicBezTo>
                <a:cubicBezTo>
                  <a:pt x="21041705" y="15063965"/>
                  <a:pt x="20713082" y="14831786"/>
                  <a:pt x="20592342" y="14739642"/>
                </a:cubicBezTo>
                <a:cubicBezTo>
                  <a:pt x="20478572" y="14652817"/>
                  <a:pt x="20336461" y="14610360"/>
                  <a:pt x="20203043" y="14558573"/>
                </a:cubicBezTo>
                <a:cubicBezTo>
                  <a:pt x="19877353" y="14432154"/>
                  <a:pt x="19542233" y="14331057"/>
                  <a:pt x="19216215" y="14205488"/>
                </a:cubicBezTo>
                <a:cubicBezTo>
                  <a:pt x="17449547" y="13525040"/>
                  <a:pt x="17267235" y="13455388"/>
                  <a:pt x="15449974" y="12340474"/>
                </a:cubicBezTo>
                <a:cubicBezTo>
                  <a:pt x="3845627" y="5221051"/>
                  <a:pt x="8654876" y="5406366"/>
                  <a:pt x="3517506" y="5342145"/>
                </a:cubicBezTo>
                <a:cubicBezTo>
                  <a:pt x="4071359" y="6102084"/>
                  <a:pt x="4086960" y="6240018"/>
                  <a:pt x="5201451" y="6808807"/>
                </a:cubicBezTo>
                <a:cubicBezTo>
                  <a:pt x="23936736" y="16370506"/>
                  <a:pt x="3673223" y="5316035"/>
                  <a:pt x="20827732" y="14839230"/>
                </a:cubicBezTo>
                <a:cubicBezTo>
                  <a:pt x="20845839" y="14923729"/>
                  <a:pt x="20966924" y="15109003"/>
                  <a:pt x="20882053" y="15092727"/>
                </a:cubicBezTo>
                <a:cubicBezTo>
                  <a:pt x="20616879" y="15041872"/>
                  <a:pt x="20414473" y="14820073"/>
                  <a:pt x="20166829" y="14712482"/>
                </a:cubicBezTo>
                <a:cubicBezTo>
                  <a:pt x="19607607" y="14469524"/>
                  <a:pt x="19051522" y="14208324"/>
                  <a:pt x="18464778" y="14042525"/>
                </a:cubicBezTo>
                <a:cubicBezTo>
                  <a:pt x="17124991" y="13663935"/>
                  <a:pt x="15769600" y="13331717"/>
                  <a:pt x="14399772" y="13082858"/>
                </a:cubicBezTo>
                <a:cubicBezTo>
                  <a:pt x="12012502" y="12649158"/>
                  <a:pt x="9601435" y="12358581"/>
                  <a:pt x="7202267" y="11996442"/>
                </a:cubicBezTo>
                <a:cubicBezTo>
                  <a:pt x="3034752" y="10716493"/>
                  <a:pt x="1671532" y="11583334"/>
                  <a:pt x="3526560" y="5324038"/>
                </a:cubicBezTo>
                <a:cubicBezTo>
                  <a:pt x="3675302" y="4822147"/>
                  <a:pt x="4492015" y="5734318"/>
                  <a:pt x="4993221" y="5885353"/>
                </a:cubicBezTo>
                <a:cubicBezTo>
                  <a:pt x="6066249" y="6208703"/>
                  <a:pt x="7139495" y="6552290"/>
                  <a:pt x="8243415" y="6745432"/>
                </a:cubicBezTo>
                <a:cubicBezTo>
                  <a:pt x="22810624" y="9294110"/>
                  <a:pt x="10736466" y="6501810"/>
                  <a:pt x="20891106" y="8990692"/>
                </a:cubicBezTo>
                <a:cubicBezTo>
                  <a:pt x="20731162" y="9736094"/>
                  <a:pt x="21056180" y="10820326"/>
                  <a:pt x="20411273" y="11226898"/>
                </a:cubicBezTo>
                <a:cubicBezTo>
                  <a:pt x="19938326" y="11525060"/>
                  <a:pt x="19680049" y="10366093"/>
                  <a:pt x="19225269" y="10040894"/>
                </a:cubicBezTo>
                <a:cubicBezTo>
                  <a:pt x="17203911" y="8595485"/>
                  <a:pt x="16169188" y="8605807"/>
                  <a:pt x="13621174" y="7904276"/>
                </a:cubicBezTo>
                <a:cubicBezTo>
                  <a:pt x="10709248" y="7968328"/>
                  <a:pt x="5642778" y="7298778"/>
                  <a:pt x="3517506" y="10466407"/>
                </a:cubicBezTo>
                <a:cubicBezTo>
                  <a:pt x="2658317" y="11746992"/>
                  <a:pt x="3523542" y="13550620"/>
                  <a:pt x="3526560" y="15092727"/>
                </a:cubicBezTo>
                <a:cubicBezTo>
                  <a:pt x="4501316" y="15035389"/>
                  <a:pt x="5487539" y="15080433"/>
                  <a:pt x="6450829" y="14920712"/>
                </a:cubicBezTo>
                <a:cubicBezTo>
                  <a:pt x="13672808" y="13723254"/>
                  <a:pt x="14105361" y="13332604"/>
                  <a:pt x="20891106" y="11190684"/>
                </a:cubicBezTo>
                <a:cubicBezTo>
                  <a:pt x="20878468" y="9914228"/>
                  <a:pt x="21154797" y="10217807"/>
                  <a:pt x="20148722" y="10647476"/>
                </a:cubicBezTo>
                <a:cubicBezTo>
                  <a:pt x="16944702" y="12015830"/>
                  <a:pt x="13994928" y="14518897"/>
                  <a:pt x="10515835" y="14703428"/>
                </a:cubicBezTo>
                <a:lnTo>
                  <a:pt x="3517506" y="15074620"/>
                </a:lnTo>
                <a:cubicBezTo>
                  <a:pt x="3734789" y="11824426"/>
                  <a:pt x="2007052" y="7760309"/>
                  <a:pt x="4169356" y="5324038"/>
                </a:cubicBezTo>
                <a:cubicBezTo>
                  <a:pt x="5938217" y="3331060"/>
                  <a:pt x="9551515" y="4805814"/>
                  <a:pt x="12163566" y="5333092"/>
                </a:cubicBezTo>
                <a:cubicBezTo>
                  <a:pt x="12966976" y="5495271"/>
                  <a:pt x="10751206" y="6173669"/>
                  <a:pt x="9999787" y="6500989"/>
                </a:cubicBezTo>
                <a:cubicBezTo>
                  <a:pt x="7865595" y="7430647"/>
                  <a:pt x="5678266" y="8233218"/>
                  <a:pt x="3517506" y="9099333"/>
                </a:cubicBezTo>
                <a:cubicBezTo>
                  <a:pt x="3534988" y="1809654"/>
                  <a:pt x="2293206" y="-5134896"/>
                  <a:pt x="20891106" y="5333092"/>
                </a:cubicBezTo>
                <a:cubicBezTo>
                  <a:pt x="23726092" y="6928789"/>
                  <a:pt x="20885071" y="11839515"/>
                  <a:pt x="20882053" y="15092727"/>
                </a:cubicBezTo>
                <a:cubicBezTo>
                  <a:pt x="20489736" y="15074620"/>
                  <a:pt x="20033655" y="15253566"/>
                  <a:pt x="19705102" y="15038407"/>
                </a:cubicBezTo>
                <a:cubicBezTo>
                  <a:pt x="10271288" y="8860514"/>
                  <a:pt x="27801893" y="16708758"/>
                  <a:pt x="9393205" y="6863127"/>
                </a:cubicBezTo>
                <a:cubicBezTo>
                  <a:pt x="7613018" y="5911019"/>
                  <a:pt x="1549960" y="5688398"/>
                  <a:pt x="3535613" y="5324038"/>
                </a:cubicBezTo>
                <a:cubicBezTo>
                  <a:pt x="8189851" y="4470003"/>
                  <a:pt x="12999502" y="5330074"/>
                  <a:pt x="17731447" y="5333092"/>
                </a:cubicBezTo>
                <a:cubicBezTo>
                  <a:pt x="18184120" y="5508126"/>
                  <a:pt x="18718604" y="5545127"/>
                  <a:pt x="19089467" y="5858193"/>
                </a:cubicBezTo>
                <a:cubicBezTo>
                  <a:pt x="19255757" y="5998568"/>
                  <a:pt x="19210280" y="6309541"/>
                  <a:pt x="19125680" y="6510042"/>
                </a:cubicBezTo>
                <a:cubicBezTo>
                  <a:pt x="18896861" y="7052343"/>
                  <a:pt x="18591287" y="7578818"/>
                  <a:pt x="18184120" y="8003864"/>
                </a:cubicBezTo>
                <a:cubicBezTo>
                  <a:pt x="17068139" y="9168850"/>
                  <a:pt x="15911002" y="10319111"/>
                  <a:pt x="14589894" y="11245005"/>
                </a:cubicBezTo>
                <a:cubicBezTo>
                  <a:pt x="8742304" y="15343269"/>
                  <a:pt x="10026168" y="14629161"/>
                  <a:pt x="4341372" y="15092727"/>
                </a:cubicBezTo>
                <a:cubicBezTo>
                  <a:pt x="4066750" y="15086691"/>
                  <a:pt x="3612651" y="15332304"/>
                  <a:pt x="3517506" y="15074620"/>
                </a:cubicBezTo>
                <a:cubicBezTo>
                  <a:pt x="3376360" y="14692350"/>
                  <a:pt x="3875902" y="14322099"/>
                  <a:pt x="3906805" y="13915777"/>
                </a:cubicBezTo>
                <a:cubicBezTo>
                  <a:pt x="3936622" y="13523736"/>
                  <a:pt x="3522957" y="9293688"/>
                  <a:pt x="3517506" y="9235135"/>
                </a:cubicBezTo>
                <a:cubicBezTo>
                  <a:pt x="3523542" y="7931436"/>
                  <a:pt x="2265741" y="5619154"/>
                  <a:pt x="3535613" y="5324038"/>
                </a:cubicBezTo>
                <a:cubicBezTo>
                  <a:pt x="14199064" y="2845869"/>
                  <a:pt x="15203272" y="3590168"/>
                  <a:pt x="20891106" y="6301813"/>
                </a:cubicBezTo>
                <a:cubicBezTo>
                  <a:pt x="20797554" y="6986858"/>
                  <a:pt x="20748456" y="9034439"/>
                  <a:pt x="20610449" y="8356949"/>
                </a:cubicBezTo>
                <a:cubicBezTo>
                  <a:pt x="19403641" y="2432607"/>
                  <a:pt x="25755480" y="4940436"/>
                  <a:pt x="11728999" y="6003048"/>
                </a:cubicBezTo>
                <a:cubicBezTo>
                  <a:pt x="3053433" y="10814305"/>
                  <a:pt x="2920593" y="14014868"/>
                  <a:pt x="3526560" y="5324038"/>
                </a:cubicBezTo>
                <a:cubicBezTo>
                  <a:pt x="3536967" y="5174782"/>
                  <a:pt x="3760923" y="5512068"/>
                  <a:pt x="3861538" y="5622803"/>
                </a:cubicBezTo>
                <a:cubicBezTo>
                  <a:pt x="5321728" y="7229859"/>
                  <a:pt x="6311921" y="9415886"/>
                  <a:pt x="8207201" y="10475460"/>
                </a:cubicBezTo>
                <a:cubicBezTo>
                  <a:pt x="12109778" y="12657232"/>
                  <a:pt x="16602782" y="13553638"/>
                  <a:pt x="20800572" y="15092727"/>
                </a:cubicBezTo>
                <a:cubicBezTo>
                  <a:pt x="21550322" y="15017755"/>
                  <a:pt x="21008647" y="15102260"/>
                  <a:pt x="20501807" y="13119072"/>
                </a:cubicBezTo>
                <a:cubicBezTo>
                  <a:pt x="18821791" y="6545429"/>
                  <a:pt x="20302037" y="8622330"/>
                  <a:pt x="16681245" y="5324038"/>
                </a:cubicBezTo>
                <a:cubicBezTo>
                  <a:pt x="12145806" y="5327157"/>
                  <a:pt x="-5285152" y="951232"/>
                  <a:pt x="3526560" y="15083674"/>
                </a:cubicBezTo>
                <a:cubicBezTo>
                  <a:pt x="4502147" y="16648344"/>
                  <a:pt x="5223665" y="11550911"/>
                  <a:pt x="6831075" y="10647476"/>
                </a:cubicBezTo>
                <a:cubicBezTo>
                  <a:pt x="11199704" y="8192115"/>
                  <a:pt x="16204429" y="7098517"/>
                  <a:pt x="20891106" y="5324038"/>
                </a:cubicBezTo>
                <a:cubicBezTo>
                  <a:pt x="20888088" y="8580268"/>
                  <a:pt x="21153501" y="11847830"/>
                  <a:pt x="20882053" y="15092727"/>
                </a:cubicBezTo>
                <a:cubicBezTo>
                  <a:pt x="20858297" y="15376708"/>
                  <a:pt x="20341878" y="14895732"/>
                  <a:pt x="20103455" y="14739642"/>
                </a:cubicBezTo>
                <a:cubicBezTo>
                  <a:pt x="18241314" y="13520543"/>
                  <a:pt x="16524946" y="12073103"/>
                  <a:pt x="14589894" y="10973401"/>
                </a:cubicBezTo>
                <a:cubicBezTo>
                  <a:pt x="10992216" y="8928819"/>
                  <a:pt x="7220373" y="7207159"/>
                  <a:pt x="3535613" y="5324038"/>
                </a:cubicBezTo>
                <a:cubicBezTo>
                  <a:pt x="3529577" y="5909496"/>
                  <a:pt x="3518049" y="6494922"/>
                  <a:pt x="3517506" y="7080411"/>
                </a:cubicBezTo>
                <a:cubicBezTo>
                  <a:pt x="3504717" y="20880938"/>
                  <a:pt x="917303" y="15095448"/>
                  <a:pt x="20891106" y="15074620"/>
                </a:cubicBezTo>
                <a:cubicBezTo>
                  <a:pt x="20882719" y="6041872"/>
                  <a:pt x="24121490" y="-6264038"/>
                  <a:pt x="3517506" y="5333092"/>
                </a:cubicBezTo>
                <a:cubicBezTo>
                  <a:pt x="682520" y="6928789"/>
                  <a:pt x="3523542" y="11839515"/>
                  <a:pt x="3526560" y="15092727"/>
                </a:cubicBezTo>
                <a:cubicBezTo>
                  <a:pt x="9314742" y="15080656"/>
                  <a:pt x="15848298" y="17897866"/>
                  <a:pt x="20891106" y="15056514"/>
                </a:cubicBezTo>
                <a:cubicBezTo>
                  <a:pt x="23717503" y="13463991"/>
                  <a:pt x="23694907" y="6908432"/>
                  <a:pt x="20863946" y="5324038"/>
                </a:cubicBezTo>
                <a:cubicBezTo>
                  <a:pt x="15818270" y="2500142"/>
                  <a:pt x="9299653" y="5330074"/>
                  <a:pt x="3517506" y="5333092"/>
                </a:cubicBezTo>
                <a:cubicBezTo>
                  <a:pt x="3542611" y="14353941"/>
                  <a:pt x="323698" y="26684423"/>
                  <a:pt x="20891106" y="15083674"/>
                </a:cubicBezTo>
                <a:cubicBezTo>
                  <a:pt x="23724676" y="13485440"/>
                  <a:pt x="20872999" y="8577250"/>
                  <a:pt x="20863946" y="5324038"/>
                </a:cubicBezTo>
                <a:cubicBezTo>
                  <a:pt x="15081799" y="5330074"/>
                  <a:pt x="8554413" y="2502635"/>
                  <a:pt x="3517506" y="5342145"/>
                </a:cubicBezTo>
                <a:cubicBezTo>
                  <a:pt x="686214" y="6938260"/>
                  <a:pt x="700021" y="13504264"/>
                  <a:pt x="3535613" y="15092727"/>
                </a:cubicBezTo>
                <a:cubicBezTo>
                  <a:pt x="8582803" y="17920100"/>
                  <a:pt x="15105942" y="15080656"/>
                  <a:pt x="20891106" y="15074620"/>
                </a:cubicBezTo>
                <a:cubicBezTo>
                  <a:pt x="20882719" y="6041872"/>
                  <a:pt x="24121490" y="-6264038"/>
                  <a:pt x="3517506" y="5333092"/>
                </a:cubicBezTo>
                <a:cubicBezTo>
                  <a:pt x="682520" y="6928789"/>
                  <a:pt x="3523542" y="11839515"/>
                  <a:pt x="3526560" y="15092727"/>
                </a:cubicBezTo>
                <a:cubicBezTo>
                  <a:pt x="9314742" y="15083674"/>
                  <a:pt x="15847035" y="17904666"/>
                  <a:pt x="20891106" y="15065567"/>
                </a:cubicBezTo>
                <a:cubicBezTo>
                  <a:pt x="23720833" y="13472831"/>
                  <a:pt x="23644696" y="7030487"/>
                  <a:pt x="20882053" y="5324038"/>
                </a:cubicBezTo>
                <a:cubicBezTo>
                  <a:pt x="17085795" y="2979138"/>
                  <a:pt x="12015692" y="6338026"/>
                  <a:pt x="7582512" y="6845020"/>
                </a:cubicBezTo>
                <a:cubicBezTo>
                  <a:pt x="6227510" y="8278485"/>
                  <a:pt x="4331364" y="9348616"/>
                  <a:pt x="3517506" y="11145416"/>
                </a:cubicBezTo>
                <a:cubicBezTo>
                  <a:pt x="3101866" y="12063047"/>
                  <a:pt x="3325834" y="14255344"/>
                  <a:pt x="4314211" y="14060632"/>
                </a:cubicBezTo>
                <a:cubicBezTo>
                  <a:pt x="5976117" y="13733233"/>
                  <a:pt x="6584964" y="11546327"/>
                  <a:pt x="7745475" y="10312498"/>
                </a:cubicBezTo>
                <a:cubicBezTo>
                  <a:pt x="8696049" y="9301870"/>
                  <a:pt x="9599026" y="8426764"/>
                  <a:pt x="10678797" y="7569298"/>
                </a:cubicBezTo>
                <a:cubicBezTo>
                  <a:pt x="11453168" y="6954356"/>
                  <a:pt x="12489901" y="6239748"/>
                  <a:pt x="13349570" y="5722391"/>
                </a:cubicBezTo>
                <a:cubicBezTo>
                  <a:pt x="13592474" y="5576209"/>
                  <a:pt x="13850528" y="5456822"/>
                  <a:pt x="14101007" y="5324038"/>
                </a:cubicBezTo>
                <a:cubicBezTo>
                  <a:pt x="14209649" y="5327056"/>
                  <a:pt x="14336878" y="5272245"/>
                  <a:pt x="14426932" y="5333092"/>
                </a:cubicBezTo>
                <a:cubicBezTo>
                  <a:pt x="14486997" y="5373676"/>
                  <a:pt x="14436560" y="5477887"/>
                  <a:pt x="14435985" y="5550375"/>
                </a:cubicBezTo>
                <a:cubicBezTo>
                  <a:pt x="14428359" y="6511278"/>
                  <a:pt x="14529322" y="7309404"/>
                  <a:pt x="14300183" y="8193987"/>
                </a:cubicBezTo>
                <a:cubicBezTo>
                  <a:pt x="14153393" y="8760666"/>
                  <a:pt x="13850016" y="9644335"/>
                  <a:pt x="13630227" y="10167642"/>
                </a:cubicBezTo>
                <a:cubicBezTo>
                  <a:pt x="13200345" y="11191170"/>
                  <a:pt x="12767673" y="12194161"/>
                  <a:pt x="12235993" y="13164339"/>
                </a:cubicBezTo>
                <a:cubicBezTo>
                  <a:pt x="11942287" y="13700276"/>
                  <a:pt x="11724366" y="14041971"/>
                  <a:pt x="11366861" y="14531413"/>
                </a:cubicBezTo>
                <a:cubicBezTo>
                  <a:pt x="11266783" y="14668425"/>
                  <a:pt x="11173653" y="14813596"/>
                  <a:pt x="11049989" y="14929765"/>
                </a:cubicBezTo>
                <a:cubicBezTo>
                  <a:pt x="10971143" y="15003833"/>
                  <a:pt x="10862884" y="15038406"/>
                  <a:pt x="10769332" y="15092727"/>
                </a:cubicBezTo>
                <a:cubicBezTo>
                  <a:pt x="10699922" y="15086691"/>
                  <a:pt x="10626370" y="15098997"/>
                  <a:pt x="10561102" y="15074620"/>
                </a:cubicBezTo>
                <a:cubicBezTo>
                  <a:pt x="9895119" y="14825880"/>
                  <a:pt x="9544601" y="14461044"/>
                  <a:pt x="8931479" y="14006312"/>
                </a:cubicBezTo>
                <a:cubicBezTo>
                  <a:pt x="7745323" y="11345197"/>
                  <a:pt x="6515218" y="9419558"/>
                  <a:pt x="7836009" y="6003048"/>
                </a:cubicBezTo>
                <a:cubicBezTo>
                  <a:pt x="8148287" y="5195273"/>
                  <a:pt x="9507882" y="5550375"/>
                  <a:pt x="10343819" y="5324038"/>
                </a:cubicBezTo>
                <a:cubicBezTo>
                  <a:pt x="13859581" y="5327056"/>
                  <a:pt x="18314777" y="2940787"/>
                  <a:pt x="20891106" y="5333092"/>
                </a:cubicBezTo>
                <a:cubicBezTo>
                  <a:pt x="23275048" y="7546752"/>
                  <a:pt x="23703438" y="13505038"/>
                  <a:pt x="20863946" y="15092727"/>
                </a:cubicBezTo>
                <a:cubicBezTo>
                  <a:pt x="15817133" y="17914629"/>
                  <a:pt x="9299653" y="15062549"/>
                  <a:pt x="3517506" y="15047460"/>
                </a:cubicBezTo>
                <a:cubicBezTo>
                  <a:pt x="3542672" y="6038177"/>
                  <a:pt x="335887" y="-6266846"/>
                  <a:pt x="20891106" y="5333092"/>
                </a:cubicBezTo>
                <a:cubicBezTo>
                  <a:pt x="23724326" y="6931965"/>
                  <a:pt x="20866963" y="11839515"/>
                  <a:pt x="20854892" y="15092727"/>
                </a:cubicBezTo>
                <a:cubicBezTo>
                  <a:pt x="15075763" y="15089709"/>
                  <a:pt x="8551782" y="17921701"/>
                  <a:pt x="3517506" y="15083674"/>
                </a:cubicBezTo>
                <a:cubicBezTo>
                  <a:pt x="683589" y="13486079"/>
                  <a:pt x="688969" y="6915100"/>
                  <a:pt x="3526560" y="5324038"/>
                </a:cubicBezTo>
                <a:cubicBezTo>
                  <a:pt x="8575260" y="2493188"/>
                  <a:pt x="15102924" y="5336109"/>
                  <a:pt x="20891106" y="5342145"/>
                </a:cubicBezTo>
                <a:cubicBezTo>
                  <a:pt x="20865965" y="14367752"/>
                  <a:pt x="24081907" y="26670613"/>
                  <a:pt x="3517506" y="15083674"/>
                </a:cubicBezTo>
                <a:cubicBezTo>
                  <a:pt x="683232" y="13486712"/>
                  <a:pt x="3523542" y="8577250"/>
                  <a:pt x="3526560" y="5324038"/>
                </a:cubicBezTo>
                <a:cubicBezTo>
                  <a:pt x="9314742" y="5363270"/>
                  <a:pt x="15915614" y="2483851"/>
                  <a:pt x="20891106" y="5441733"/>
                </a:cubicBezTo>
                <a:cubicBezTo>
                  <a:pt x="23669236" y="7093305"/>
                  <a:pt x="22784552" y="13524389"/>
                  <a:pt x="19958599" y="15092727"/>
                </a:cubicBezTo>
                <a:cubicBezTo>
                  <a:pt x="15166721" y="17752107"/>
                  <a:pt x="8997870" y="15086692"/>
                  <a:pt x="3517506" y="15083674"/>
                </a:cubicBezTo>
                <a:cubicBezTo>
                  <a:pt x="3623130" y="13891634"/>
                  <a:pt x="3504933" y="12658025"/>
                  <a:pt x="3834378" y="11507555"/>
                </a:cubicBezTo>
                <a:cubicBezTo>
                  <a:pt x="4416457" y="9474851"/>
                  <a:pt x="6527152" y="7451629"/>
                  <a:pt x="8397324" y="6718272"/>
                </a:cubicBezTo>
                <a:cubicBezTo>
                  <a:pt x="9791558" y="6171546"/>
                  <a:pt x="11360825" y="6283705"/>
                  <a:pt x="12842576" y="6066422"/>
                </a:cubicBezTo>
                <a:cubicBezTo>
                  <a:pt x="15069728" y="6395365"/>
                  <a:pt x="17539313" y="5990565"/>
                  <a:pt x="19524033" y="7053250"/>
                </a:cubicBezTo>
                <a:cubicBezTo>
                  <a:pt x="21496496" y="8109372"/>
                  <a:pt x="20884030" y="14062706"/>
                  <a:pt x="20882053" y="15092727"/>
                </a:cubicBezTo>
                <a:cubicBezTo>
                  <a:pt x="15093871" y="15071602"/>
                  <a:pt x="9229172" y="15967633"/>
                  <a:pt x="3517506" y="15029353"/>
                </a:cubicBezTo>
                <a:cubicBezTo>
                  <a:pt x="2611453" y="14880512"/>
                  <a:pt x="3440819" y="13115949"/>
                  <a:pt x="3852484" y="12295207"/>
                </a:cubicBezTo>
                <a:cubicBezTo>
                  <a:pt x="4440983" y="11121911"/>
                  <a:pt x="5351514" y="10083775"/>
                  <a:pt x="6396508" y="9289456"/>
                </a:cubicBezTo>
                <a:cubicBezTo>
                  <a:pt x="8445957" y="7731632"/>
                  <a:pt x="10814599" y="6645844"/>
                  <a:pt x="13023645" y="5324038"/>
                </a:cubicBezTo>
                <a:cubicBezTo>
                  <a:pt x="15646132" y="5447769"/>
                  <a:pt x="19026061" y="3847433"/>
                  <a:pt x="20891106" y="5695230"/>
                </a:cubicBezTo>
                <a:cubicBezTo>
                  <a:pt x="21862038" y="6657183"/>
                  <a:pt x="21014567" y="11637303"/>
                  <a:pt x="20719090" y="14160220"/>
                </a:cubicBezTo>
                <a:cubicBezTo>
                  <a:pt x="20682727" y="14470701"/>
                  <a:pt x="20652698" y="14781891"/>
                  <a:pt x="20619502" y="15092727"/>
                </a:cubicBezTo>
                <a:cubicBezTo>
                  <a:pt x="15521823" y="14903495"/>
                  <a:pt x="10680567" y="16984626"/>
                  <a:pt x="7147946" y="13517424"/>
                </a:cubicBezTo>
                <a:cubicBezTo>
                  <a:pt x="6613459" y="12992835"/>
                  <a:pt x="6138891" y="12401161"/>
                  <a:pt x="5735605" y="11770106"/>
                </a:cubicBezTo>
                <a:cubicBezTo>
                  <a:pt x="5226072" y="10972797"/>
                  <a:pt x="4860437" y="10092197"/>
                  <a:pt x="4422853" y="9253242"/>
                </a:cubicBezTo>
                <a:cubicBezTo>
                  <a:pt x="4293087" y="7994810"/>
                  <a:pt x="3749498" y="6710749"/>
                  <a:pt x="4033554" y="5477947"/>
                </a:cubicBezTo>
                <a:cubicBezTo>
                  <a:pt x="4131132" y="5054456"/>
                  <a:pt x="4893628" y="5327772"/>
                  <a:pt x="5328199" y="5324038"/>
                </a:cubicBezTo>
                <a:lnTo>
                  <a:pt x="20891106" y="5333092"/>
                </a:lnTo>
                <a:cubicBezTo>
                  <a:pt x="2479254" y="11857354"/>
                  <a:pt x="3500672" y="5345434"/>
                  <a:pt x="3526560" y="14793963"/>
                </a:cubicBezTo>
                <a:cubicBezTo>
                  <a:pt x="7771359" y="13899397"/>
                  <a:pt x="7574169" y="13879684"/>
                  <a:pt x="14064793" y="13263927"/>
                </a:cubicBezTo>
                <a:cubicBezTo>
                  <a:pt x="16333406" y="13048707"/>
                  <a:pt x="18615668" y="13016466"/>
                  <a:pt x="20891106" y="12892735"/>
                </a:cubicBezTo>
                <a:cubicBezTo>
                  <a:pt x="20863528" y="19594446"/>
                  <a:pt x="21573608" y="25246707"/>
                  <a:pt x="3517506" y="15083674"/>
                </a:cubicBezTo>
                <a:cubicBezTo>
                  <a:pt x="682519" y="13487977"/>
                  <a:pt x="3523542" y="8577250"/>
                  <a:pt x="3526560" y="5324038"/>
                </a:cubicBezTo>
                <a:lnTo>
                  <a:pt x="20130615" y="5586589"/>
                </a:lnTo>
                <a:cubicBezTo>
                  <a:pt x="20618870" y="5629356"/>
                  <a:pt x="20856820" y="6356097"/>
                  <a:pt x="20891106" y="6845020"/>
                </a:cubicBezTo>
                <a:cubicBezTo>
                  <a:pt x="21081538" y="9560629"/>
                  <a:pt x="21745840" y="12461723"/>
                  <a:pt x="20791518" y="15011246"/>
                </a:cubicBezTo>
                <a:cubicBezTo>
                  <a:pt x="20442272" y="15944275"/>
                  <a:pt x="18799756" y="15065567"/>
                  <a:pt x="17803875" y="15092727"/>
                </a:cubicBezTo>
                <a:cubicBezTo>
                  <a:pt x="-2808630" y="13940241"/>
                  <a:pt x="12938201" y="15823344"/>
                  <a:pt x="19641728" y="11516609"/>
                </a:cubicBezTo>
                <a:cubicBezTo>
                  <a:pt x="21170274" y="10534582"/>
                  <a:pt x="20474647" y="7979722"/>
                  <a:pt x="20891106" y="6211278"/>
                </a:cubicBezTo>
                <a:cubicBezTo>
                  <a:pt x="20888088" y="5915531"/>
                  <a:pt x="21142715" y="5463790"/>
                  <a:pt x="20882053" y="5324038"/>
                </a:cubicBezTo>
                <a:cubicBezTo>
                  <a:pt x="19833436" y="4761827"/>
                  <a:pt x="19284698" y="5412853"/>
                  <a:pt x="18817863" y="6066422"/>
                </a:cubicBezTo>
                <a:cubicBezTo>
                  <a:pt x="18367370" y="6697112"/>
                  <a:pt x="17908340" y="7326157"/>
                  <a:pt x="17532271" y="8003864"/>
                </a:cubicBezTo>
                <a:cubicBezTo>
                  <a:pt x="16458192" y="9939443"/>
                  <a:pt x="16078722" y="12374780"/>
                  <a:pt x="14472199" y="13897670"/>
                </a:cubicBezTo>
                <a:cubicBezTo>
                  <a:pt x="13364987" y="14947243"/>
                  <a:pt x="11526805" y="14694375"/>
                  <a:pt x="10054108" y="15092727"/>
                </a:cubicBezTo>
                <a:cubicBezTo>
                  <a:pt x="8684017" y="14938818"/>
                  <a:pt x="6111774" y="15999443"/>
                  <a:pt x="5943835" y="14631001"/>
                </a:cubicBezTo>
                <a:cubicBezTo>
                  <a:pt x="4901636" y="6138702"/>
                  <a:pt x="6463244" y="6207624"/>
                  <a:pt x="10316659" y="5324038"/>
                </a:cubicBezTo>
                <a:cubicBezTo>
                  <a:pt x="16742675" y="6755288"/>
                  <a:pt x="8584767" y="4819193"/>
                  <a:pt x="13802243" y="6383294"/>
                </a:cubicBezTo>
                <a:cubicBezTo>
                  <a:pt x="16213258" y="7106071"/>
                  <a:pt x="17399460" y="7128999"/>
                  <a:pt x="20012920" y="7460656"/>
                </a:cubicBezTo>
                <a:cubicBezTo>
                  <a:pt x="20305649" y="7557226"/>
                  <a:pt x="20680940" y="7524876"/>
                  <a:pt x="20891106" y="7750367"/>
                </a:cubicBezTo>
                <a:cubicBezTo>
                  <a:pt x="21409470" y="8306528"/>
                  <a:pt x="20592212" y="8535103"/>
                  <a:pt x="20384112" y="8682874"/>
                </a:cubicBezTo>
                <a:cubicBezTo>
                  <a:pt x="19613440" y="9230126"/>
                  <a:pt x="18919506" y="9891266"/>
                  <a:pt x="18102639" y="10366818"/>
                </a:cubicBezTo>
                <a:cubicBezTo>
                  <a:pt x="16543183" y="11274680"/>
                  <a:pt x="14965237" y="12182773"/>
                  <a:pt x="13277142" y="12820308"/>
                </a:cubicBezTo>
                <a:cubicBezTo>
                  <a:pt x="10634630" y="13818292"/>
                  <a:pt x="9752313" y="13722827"/>
                  <a:pt x="7455764" y="13770921"/>
                </a:cubicBezTo>
                <a:cubicBezTo>
                  <a:pt x="7259605" y="13737725"/>
                  <a:pt x="7062675" y="13708804"/>
                  <a:pt x="6867288" y="13671333"/>
                </a:cubicBezTo>
                <a:cubicBezTo>
                  <a:pt x="6841965" y="13666477"/>
                  <a:pt x="6801944" y="13668965"/>
                  <a:pt x="6794861" y="13644173"/>
                </a:cubicBezTo>
                <a:cubicBezTo>
                  <a:pt x="6779846" y="13591621"/>
                  <a:pt x="6790196" y="13530896"/>
                  <a:pt x="6812968" y="13481211"/>
                </a:cubicBezTo>
                <a:cubicBezTo>
                  <a:pt x="6891260" y="13310392"/>
                  <a:pt x="6977272" y="13139872"/>
                  <a:pt x="7093625" y="12992323"/>
                </a:cubicBezTo>
                <a:cubicBezTo>
                  <a:pt x="8029990" y="11804903"/>
                  <a:pt x="8699162" y="11237368"/>
                  <a:pt x="10126536" y="10412086"/>
                </a:cubicBezTo>
                <a:cubicBezTo>
                  <a:pt x="11059044" y="9872927"/>
                  <a:pt x="12049291" y="9436523"/>
                  <a:pt x="13041752" y="9017852"/>
                </a:cubicBezTo>
                <a:cubicBezTo>
                  <a:pt x="15028288" y="8179829"/>
                  <a:pt x="16375885" y="7727123"/>
                  <a:pt x="18428564" y="7352014"/>
                </a:cubicBezTo>
                <a:cubicBezTo>
                  <a:pt x="18833870" y="7277948"/>
                  <a:pt x="19249411" y="7279587"/>
                  <a:pt x="19659835" y="7243373"/>
                </a:cubicBezTo>
                <a:cubicBezTo>
                  <a:pt x="19777530" y="7246391"/>
                  <a:pt x="19953443" y="7150820"/>
                  <a:pt x="20012920" y="7252426"/>
                </a:cubicBezTo>
                <a:cubicBezTo>
                  <a:pt x="20078048" y="7363687"/>
                  <a:pt x="19937239" y="7500520"/>
                  <a:pt x="19877118" y="7614565"/>
                </a:cubicBezTo>
                <a:cubicBezTo>
                  <a:pt x="19643908" y="8056943"/>
                  <a:pt x="19411878" y="8502000"/>
                  <a:pt x="19134734" y="8918264"/>
                </a:cubicBezTo>
                <a:cubicBezTo>
                  <a:pt x="18059608" y="10533078"/>
                  <a:pt x="17285710" y="11537266"/>
                  <a:pt x="15884540" y="12865575"/>
                </a:cubicBezTo>
                <a:cubicBezTo>
                  <a:pt x="15726412" y="13015480"/>
                  <a:pt x="15510330" y="13088894"/>
                  <a:pt x="15323225" y="13200553"/>
                </a:cubicBezTo>
                <a:cubicBezTo>
                  <a:pt x="15308136" y="13194517"/>
                  <a:pt x="15290713" y="13192516"/>
                  <a:pt x="15277958" y="13182446"/>
                </a:cubicBezTo>
                <a:cubicBezTo>
                  <a:pt x="15050906" y="13003195"/>
                  <a:pt x="15037651" y="12883223"/>
                  <a:pt x="14906766" y="12539650"/>
                </a:cubicBezTo>
                <a:cubicBezTo>
                  <a:pt x="14456429" y="11357515"/>
                  <a:pt x="14510480" y="11402729"/>
                  <a:pt x="14236809" y="10194803"/>
                </a:cubicBezTo>
                <a:cubicBezTo>
                  <a:pt x="14214844" y="9994923"/>
                  <a:pt x="14104493" y="9331340"/>
                  <a:pt x="14155328" y="9017852"/>
                </a:cubicBezTo>
                <a:cubicBezTo>
                  <a:pt x="14157929" y="9001810"/>
                  <a:pt x="14187281" y="9026639"/>
                  <a:pt x="14200595" y="9035959"/>
                </a:cubicBezTo>
                <a:cubicBezTo>
                  <a:pt x="14278227" y="9090301"/>
                  <a:pt x="14364408" y="9136767"/>
                  <a:pt x="14426932" y="9207975"/>
                </a:cubicBezTo>
                <a:cubicBezTo>
                  <a:pt x="14909028" y="9757028"/>
                  <a:pt x="15355638" y="10336358"/>
                  <a:pt x="15830219" y="10891919"/>
                </a:cubicBezTo>
                <a:cubicBezTo>
                  <a:pt x="16116223" y="11226725"/>
                  <a:pt x="16455426" y="11518338"/>
                  <a:pt x="16708405" y="11878747"/>
                </a:cubicBezTo>
                <a:lnTo>
                  <a:pt x="17369308" y="12820308"/>
                </a:lnTo>
                <a:cubicBezTo>
                  <a:pt x="17018505" y="11621722"/>
                  <a:pt x="17641487" y="13676429"/>
                  <a:pt x="16454908" y="10765171"/>
                </a:cubicBezTo>
                <a:cubicBezTo>
                  <a:pt x="16195375" y="10128411"/>
                  <a:pt x="15898041" y="9505779"/>
                  <a:pt x="15676310" y="8854890"/>
                </a:cubicBezTo>
                <a:lnTo>
                  <a:pt x="15395653" y="8031024"/>
                </a:lnTo>
                <a:cubicBezTo>
                  <a:pt x="15392578" y="8021990"/>
                  <a:pt x="15384116" y="7994650"/>
                  <a:pt x="15386599" y="8003864"/>
                </a:cubicBezTo>
                <a:cubicBezTo>
                  <a:pt x="15793667" y="9514538"/>
                  <a:pt x="15825498" y="9686435"/>
                  <a:pt x="16310053" y="11245005"/>
                </a:cubicBezTo>
                <a:cubicBezTo>
                  <a:pt x="16424231" y="11612257"/>
                  <a:pt x="16562932" y="11971728"/>
                  <a:pt x="16672191" y="12340474"/>
                </a:cubicBezTo>
                <a:cubicBezTo>
                  <a:pt x="16696334" y="12421955"/>
                  <a:pt x="16796962" y="12651867"/>
                  <a:pt x="16744619" y="12584917"/>
                </a:cubicBezTo>
                <a:cubicBezTo>
                  <a:pt x="16565128" y="12355335"/>
                  <a:pt x="16441279" y="12087153"/>
                  <a:pt x="16282892" y="11842533"/>
                </a:cubicBezTo>
                <a:cubicBezTo>
                  <a:pt x="16244716" y="11783572"/>
                  <a:pt x="15564089" y="10793096"/>
                  <a:pt x="15540508" y="10765171"/>
                </a:cubicBezTo>
                <a:cubicBezTo>
                  <a:pt x="15200664" y="10362723"/>
                  <a:pt x="15290958" y="10400866"/>
                  <a:pt x="14915819" y="10158589"/>
                </a:cubicBezTo>
                <a:cubicBezTo>
                  <a:pt x="14885801" y="10139202"/>
                  <a:pt x="14777101" y="10079154"/>
                  <a:pt x="14716643" y="10059001"/>
                </a:cubicBezTo>
                <a:cubicBezTo>
                  <a:pt x="14704839" y="10055066"/>
                  <a:pt x="14692500" y="10052965"/>
                  <a:pt x="14680429" y="10049947"/>
                </a:cubicBezTo>
                <a:cubicBezTo>
                  <a:pt x="14740785" y="9947341"/>
                  <a:pt x="14772676" y="9821385"/>
                  <a:pt x="14861498" y="9742129"/>
                </a:cubicBezTo>
                <a:cubicBezTo>
                  <a:pt x="15141102" y="9492636"/>
                  <a:pt x="15249314" y="9526070"/>
                  <a:pt x="15558615" y="9506739"/>
                </a:cubicBezTo>
                <a:cubicBezTo>
                  <a:pt x="16073092" y="9635359"/>
                  <a:pt x="15845480" y="9593499"/>
                  <a:pt x="16237625" y="9651595"/>
                </a:cubicBezTo>
                <a:cubicBezTo>
                  <a:pt x="16276857" y="9645559"/>
                  <a:pt x="16319536" y="9650665"/>
                  <a:pt x="16355320" y="9633488"/>
                </a:cubicBezTo>
                <a:cubicBezTo>
                  <a:pt x="16397818" y="9613089"/>
                  <a:pt x="16432365" y="9577936"/>
                  <a:pt x="16463962" y="9542953"/>
                </a:cubicBezTo>
                <a:cubicBezTo>
                  <a:pt x="16574274" y="9420822"/>
                  <a:pt x="16671570" y="9257319"/>
                  <a:pt x="16753673" y="9117440"/>
                </a:cubicBezTo>
                <a:cubicBezTo>
                  <a:pt x="16788542" y="9058034"/>
                  <a:pt x="16921861" y="8930135"/>
                  <a:pt x="16853261" y="8936371"/>
                </a:cubicBezTo>
                <a:cubicBezTo>
                  <a:pt x="16704045" y="8949936"/>
                  <a:pt x="16573696" y="9053283"/>
                  <a:pt x="16454908" y="9144601"/>
                </a:cubicBezTo>
                <a:cubicBezTo>
                  <a:pt x="16088480" y="9426292"/>
                  <a:pt x="15752391" y="9745423"/>
                  <a:pt x="15404706" y="10049947"/>
                </a:cubicBezTo>
                <a:cubicBezTo>
                  <a:pt x="15032655" y="10375812"/>
                  <a:pt x="15269911" y="10209222"/>
                  <a:pt x="15033514" y="10366818"/>
                </a:cubicBezTo>
                <a:cubicBezTo>
                  <a:pt x="15036532" y="10113321"/>
                  <a:pt x="15023000" y="9859086"/>
                  <a:pt x="15042568" y="9606327"/>
                </a:cubicBezTo>
                <a:cubicBezTo>
                  <a:pt x="15061644" y="9359925"/>
                  <a:pt x="15061223" y="9010040"/>
                  <a:pt x="15241744" y="8791515"/>
                </a:cubicBezTo>
                <a:cubicBezTo>
                  <a:pt x="15258935" y="8770705"/>
                  <a:pt x="15289036" y="8765138"/>
                  <a:pt x="15314172" y="8755302"/>
                </a:cubicBezTo>
                <a:cubicBezTo>
                  <a:pt x="15439352" y="8706319"/>
                  <a:pt x="15455831" y="8708863"/>
                  <a:pt x="15585776" y="8682874"/>
                </a:cubicBezTo>
                <a:cubicBezTo>
                  <a:pt x="15600865" y="8688910"/>
                  <a:pt x="15617521" y="8691966"/>
                  <a:pt x="15631043" y="8700981"/>
                </a:cubicBezTo>
                <a:cubicBezTo>
                  <a:pt x="15769466" y="8793263"/>
                  <a:pt x="15819913" y="8859657"/>
                  <a:pt x="15929807" y="9008799"/>
                </a:cubicBezTo>
                <a:cubicBezTo>
                  <a:pt x="16085263" y="9219776"/>
                  <a:pt x="16516081" y="9877047"/>
                  <a:pt x="16382480" y="9651595"/>
                </a:cubicBezTo>
                <a:cubicBezTo>
                  <a:pt x="15834316" y="8726566"/>
                  <a:pt x="15926474" y="8824276"/>
                  <a:pt x="15395653" y="8094399"/>
                </a:cubicBezTo>
                <a:cubicBezTo>
                  <a:pt x="15389253" y="8085599"/>
                  <a:pt x="15377546" y="8082328"/>
                  <a:pt x="15368492" y="8076292"/>
                </a:cubicBezTo>
                <a:cubicBezTo>
                  <a:pt x="15184913" y="8760541"/>
                  <a:pt x="15234151" y="8471953"/>
                  <a:pt x="15214583" y="9579167"/>
                </a:cubicBezTo>
                <a:cubicBezTo>
                  <a:pt x="15119141" y="14979598"/>
                  <a:pt x="15463321" y="12927979"/>
                  <a:pt x="15069728" y="15092727"/>
                </a:cubicBezTo>
                <a:cubicBezTo>
                  <a:pt x="14711044" y="15003056"/>
                  <a:pt x="14886492" y="15072561"/>
                  <a:pt x="15241744" y="14196434"/>
                </a:cubicBezTo>
                <a:cubicBezTo>
                  <a:pt x="15575193" y="13374078"/>
                  <a:pt x="15921126" y="12553898"/>
                  <a:pt x="16337213" y="11770106"/>
                </a:cubicBezTo>
                <a:cubicBezTo>
                  <a:pt x="17349755" y="9862760"/>
                  <a:pt x="18278521" y="7893858"/>
                  <a:pt x="19524033" y="6129797"/>
                </a:cubicBezTo>
                <a:cubicBezTo>
                  <a:pt x="19826737" y="5701067"/>
                  <a:pt x="21081880" y="4847799"/>
                  <a:pt x="20882053" y="5333092"/>
                </a:cubicBezTo>
                <a:cubicBezTo>
                  <a:pt x="20571677" y="6086861"/>
                  <a:pt x="19761965" y="6521877"/>
                  <a:pt x="19143787" y="7053250"/>
                </a:cubicBezTo>
                <a:cubicBezTo>
                  <a:pt x="15651884" y="10054820"/>
                  <a:pt x="11681296" y="13447876"/>
                  <a:pt x="7274694" y="15056514"/>
                </a:cubicBezTo>
                <a:cubicBezTo>
                  <a:pt x="6098205" y="15485993"/>
                  <a:pt x="4769902" y="15074621"/>
                  <a:pt x="3517506" y="15083674"/>
                </a:cubicBezTo>
                <a:cubicBezTo>
                  <a:pt x="3595969" y="14972015"/>
                  <a:pt x="3652617" y="14841261"/>
                  <a:pt x="3752896" y="14748696"/>
                </a:cubicBezTo>
                <a:cubicBezTo>
                  <a:pt x="3815499" y="14690909"/>
                  <a:pt x="3911163" y="14685309"/>
                  <a:pt x="3988286" y="14649108"/>
                </a:cubicBezTo>
                <a:cubicBezTo>
                  <a:pt x="4206987" y="14546452"/>
                  <a:pt x="4435608" y="14460831"/>
                  <a:pt x="4640136" y="14332236"/>
                </a:cubicBezTo>
                <a:cubicBezTo>
                  <a:pt x="4941613" y="14142684"/>
                  <a:pt x="5246090" y="13947971"/>
                  <a:pt x="5500215" y="13698494"/>
                </a:cubicBezTo>
                <a:cubicBezTo>
                  <a:pt x="5984088" y="13223472"/>
                  <a:pt x="6431706" y="12366610"/>
                  <a:pt x="6704326" y="11779159"/>
                </a:cubicBezTo>
                <a:cubicBezTo>
                  <a:pt x="7217615" y="10673104"/>
                  <a:pt x="7957149" y="8812481"/>
                  <a:pt x="8352057" y="7686993"/>
                </a:cubicBezTo>
                <a:cubicBezTo>
                  <a:pt x="8458972" y="7382285"/>
                  <a:pt x="8527090" y="7065322"/>
                  <a:pt x="8614607" y="6754486"/>
                </a:cubicBezTo>
                <a:cubicBezTo>
                  <a:pt x="8617625" y="6805789"/>
                  <a:pt x="8624595" y="6857012"/>
                  <a:pt x="8623661" y="6908395"/>
                </a:cubicBezTo>
                <a:cubicBezTo>
                  <a:pt x="8621574" y="7023212"/>
                  <a:pt x="8605554" y="7252426"/>
                  <a:pt x="8605554" y="725242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52E741FF-8AD6-9CDD-D77A-19CAD08310A5}"/>
              </a:ext>
            </a:extLst>
          </p:cNvPr>
          <p:cNvSpPr/>
          <p:nvPr/>
        </p:nvSpPr>
        <p:spPr>
          <a:xfrm>
            <a:off x="-8298705" y="-6892289"/>
            <a:ext cx="22168280" cy="16966962"/>
          </a:xfrm>
          <a:custGeom>
            <a:avLst/>
            <a:gdLst>
              <a:gd name="connsiteX0" fmla="*/ 9716958 w 22168280"/>
              <a:gd name="connsiteY0" fmla="*/ 8571799 h 16966962"/>
              <a:gd name="connsiteX1" fmla="*/ 10435415 w 22168280"/>
              <a:gd name="connsiteY1" fmla="*/ 8907701 h 16966962"/>
              <a:gd name="connsiteX2" fmla="*/ 12161578 w 22168280"/>
              <a:gd name="connsiteY2" fmla="*/ 9644820 h 16966962"/>
              <a:gd name="connsiteX3" fmla="*/ 14755489 w 22168280"/>
              <a:gd name="connsiteY3" fmla="*/ 10521897 h 16966962"/>
              <a:gd name="connsiteX4" fmla="*/ 15268672 w 22168280"/>
              <a:gd name="connsiteY4" fmla="*/ 10689848 h 16966962"/>
              <a:gd name="connsiteX5" fmla="*/ 13421211 w 22168280"/>
              <a:gd name="connsiteY5" fmla="*/ 11529603 h 16966962"/>
              <a:gd name="connsiteX6" fmla="*/ 10080852 w 22168280"/>
              <a:gd name="connsiteY6" fmla="*/ 12574632 h 16966962"/>
              <a:gd name="connsiteX7" fmla="*/ 2187154 w 22168280"/>
              <a:gd name="connsiteY7" fmla="*/ 13992885 h 16966962"/>
              <a:gd name="connsiteX8" fmla="*/ 2551048 w 22168280"/>
              <a:gd name="connsiteY8" fmla="*/ 13013171 h 16966962"/>
              <a:gd name="connsiteX9" fmla="*/ 17004166 w 22168280"/>
              <a:gd name="connsiteY9" fmla="*/ 6425758 h 16966962"/>
              <a:gd name="connsiteX10" fmla="*/ 20092599 w 22168280"/>
              <a:gd name="connsiteY10" fmla="*/ 4858216 h 16966962"/>
              <a:gd name="connsiteX11" fmla="*/ 19159538 w 22168280"/>
              <a:gd name="connsiteY11" fmla="*/ 10568550 h 16966962"/>
              <a:gd name="connsiteX12" fmla="*/ 12497481 w 22168280"/>
              <a:gd name="connsiteY12" fmla="*/ 14076860 h 16966962"/>
              <a:gd name="connsiteX13" fmla="*/ 2187154 w 22168280"/>
              <a:gd name="connsiteY13" fmla="*/ 12826558 h 16966962"/>
              <a:gd name="connsiteX14" fmla="*/ 2299121 w 22168280"/>
              <a:gd name="connsiteY14" fmla="*/ 9308918 h 16966962"/>
              <a:gd name="connsiteX15" fmla="*/ 4678427 w 22168280"/>
              <a:gd name="connsiteY15" fmla="*/ 6929611 h 16966962"/>
              <a:gd name="connsiteX16" fmla="*/ 6759154 w 22168280"/>
              <a:gd name="connsiteY16" fmla="*/ 6668354 h 16966962"/>
              <a:gd name="connsiteX17" fmla="*/ 12012289 w 22168280"/>
              <a:gd name="connsiteY17" fmla="*/ 7545432 h 16966962"/>
              <a:gd name="connsiteX18" fmla="*/ 20092599 w 22168280"/>
              <a:gd name="connsiteY18" fmla="*/ 8674436 h 16966962"/>
              <a:gd name="connsiteX19" fmla="*/ 20083268 w 22168280"/>
              <a:gd name="connsiteY19" fmla="*/ 9336909 h 16966962"/>
              <a:gd name="connsiteX20" fmla="*/ 16929521 w 22168280"/>
              <a:gd name="connsiteY20" fmla="*/ 11016420 h 16966962"/>
              <a:gd name="connsiteX21" fmla="*/ 5256925 w 22168280"/>
              <a:gd name="connsiteY21" fmla="*/ 14916616 h 16966962"/>
              <a:gd name="connsiteX22" fmla="*/ 13066648 w 22168280"/>
              <a:gd name="connsiteY22" fmla="*/ 9896746 h 16966962"/>
              <a:gd name="connsiteX23" fmla="*/ 19355481 w 22168280"/>
              <a:gd name="connsiteY23" fmla="*/ 7097562 h 16966962"/>
              <a:gd name="connsiteX24" fmla="*/ 20092599 w 22168280"/>
              <a:gd name="connsiteY24" fmla="*/ 5632656 h 16966962"/>
              <a:gd name="connsiteX25" fmla="*/ 20083268 w 22168280"/>
              <a:gd name="connsiteY25" fmla="*/ 5511358 h 16966962"/>
              <a:gd name="connsiteX26" fmla="*/ 15595244 w 22168280"/>
              <a:gd name="connsiteY26" fmla="*/ 7358820 h 16966962"/>
              <a:gd name="connsiteX27" fmla="*/ 2187154 w 22168280"/>
              <a:gd name="connsiteY27" fmla="*/ 13610330 h 16966962"/>
              <a:gd name="connsiteX28" fmla="*/ 2196485 w 22168280"/>
              <a:gd name="connsiteY28" fmla="*/ 14916616 h 16966962"/>
              <a:gd name="connsiteX29" fmla="*/ 2756321 w 22168280"/>
              <a:gd name="connsiteY29" fmla="*/ 14459416 h 16966962"/>
              <a:gd name="connsiteX30" fmla="*/ 5667472 w 22168280"/>
              <a:gd name="connsiteY30" fmla="*/ 12490656 h 16966962"/>
              <a:gd name="connsiteX31" fmla="*/ 11956305 w 22168280"/>
              <a:gd name="connsiteY31" fmla="*/ 9308918 h 16966962"/>
              <a:gd name="connsiteX32" fmla="*/ 11825676 w 22168280"/>
              <a:gd name="connsiteY32" fmla="*/ 9458207 h 16966962"/>
              <a:gd name="connsiteX33" fmla="*/ 6759154 w 22168280"/>
              <a:gd name="connsiteY33" fmla="*/ 12733252 h 16966962"/>
              <a:gd name="connsiteX34" fmla="*/ 6712501 w 22168280"/>
              <a:gd name="connsiteY34" fmla="*/ 12695930 h 16966962"/>
              <a:gd name="connsiteX35" fmla="*/ 8634607 w 22168280"/>
              <a:gd name="connsiteY35" fmla="*/ 10979097 h 16966962"/>
              <a:gd name="connsiteX36" fmla="*/ 6031366 w 22168280"/>
              <a:gd name="connsiteY36" fmla="*/ 14263473 h 16966962"/>
              <a:gd name="connsiteX37" fmla="*/ 4491815 w 22168280"/>
              <a:gd name="connsiteY37" fmla="*/ 14916616 h 16966962"/>
              <a:gd name="connsiteX38" fmla="*/ 4575791 w 22168280"/>
              <a:gd name="connsiteY38" fmla="*/ 14114183 h 16966962"/>
              <a:gd name="connsiteX39" fmla="*/ 4687758 w 22168280"/>
              <a:gd name="connsiteY39" fmla="*/ 13386395 h 16966962"/>
              <a:gd name="connsiteX40" fmla="*/ 4697089 w 22168280"/>
              <a:gd name="connsiteY40" fmla="*/ 13349073 h 16966962"/>
              <a:gd name="connsiteX41" fmla="*/ 4127921 w 22168280"/>
              <a:gd name="connsiteY41" fmla="*/ 13871587 h 16966962"/>
              <a:gd name="connsiteX42" fmla="*/ 4641105 w 22168280"/>
              <a:gd name="connsiteY42" fmla="*/ 12779905 h 16966962"/>
              <a:gd name="connsiteX43" fmla="*/ 5872746 w 22168280"/>
              <a:gd name="connsiteY43" fmla="*/ 10689848 h 16966962"/>
              <a:gd name="connsiteX44" fmla="*/ 5396885 w 22168280"/>
              <a:gd name="connsiteY44" fmla="*/ 13171791 h 16966962"/>
              <a:gd name="connsiteX45" fmla="*/ 4585121 w 22168280"/>
              <a:gd name="connsiteY45" fmla="*/ 14916616 h 16966962"/>
              <a:gd name="connsiteX46" fmla="*/ 4827717 w 22168280"/>
              <a:gd name="connsiteY46" fmla="*/ 13143799 h 16966962"/>
              <a:gd name="connsiteX47" fmla="*/ 4930354 w 22168280"/>
              <a:gd name="connsiteY47" fmla="*/ 12490656 h 16966962"/>
              <a:gd name="connsiteX48" fmla="*/ 4949015 w 22168280"/>
              <a:gd name="connsiteY48" fmla="*/ 12434673 h 16966962"/>
              <a:gd name="connsiteX49" fmla="*/ 5900738 w 22168280"/>
              <a:gd name="connsiteY49" fmla="*/ 10512567 h 16966962"/>
              <a:gd name="connsiteX50" fmla="*/ 7235015 w 22168280"/>
              <a:gd name="connsiteY50" fmla="*/ 8366526 h 16966962"/>
              <a:gd name="connsiteX51" fmla="*/ 7095056 w 22168280"/>
              <a:gd name="connsiteY51" fmla="*/ 10792485 h 16966962"/>
              <a:gd name="connsiteX52" fmla="*/ 6721832 w 22168280"/>
              <a:gd name="connsiteY52" fmla="*/ 12901203 h 16966962"/>
              <a:gd name="connsiteX53" fmla="*/ 6516558 w 22168280"/>
              <a:gd name="connsiteY53" fmla="*/ 13470371 h 16966962"/>
              <a:gd name="connsiteX54" fmla="*/ 6572542 w 22168280"/>
              <a:gd name="connsiteY54" fmla="*/ 12593293 h 16966962"/>
              <a:gd name="connsiteX55" fmla="*/ 7001750 w 22168280"/>
              <a:gd name="connsiteY55" fmla="*/ 9476869 h 16966962"/>
              <a:gd name="connsiteX56" fmla="*/ 5312909 w 22168280"/>
              <a:gd name="connsiteY56" fmla="*/ 13069154 h 16966962"/>
              <a:gd name="connsiteX57" fmla="*/ 4594452 w 22168280"/>
              <a:gd name="connsiteY57" fmla="*/ 14272803 h 16966962"/>
              <a:gd name="connsiteX58" fmla="*/ 4566460 w 22168280"/>
              <a:gd name="connsiteY58" fmla="*/ 14310126 h 16966962"/>
              <a:gd name="connsiteX59" fmla="*/ 4874370 w 22168280"/>
              <a:gd name="connsiteY59" fmla="*/ 13750289 h 16966962"/>
              <a:gd name="connsiteX60" fmla="*/ 5135627 w 22168280"/>
              <a:gd name="connsiteY60" fmla="*/ 13330411 h 16966962"/>
              <a:gd name="connsiteX61" fmla="*/ 4753072 w 22168280"/>
              <a:gd name="connsiteY61" fmla="*/ 14048869 h 16966962"/>
              <a:gd name="connsiteX62" fmla="*/ 4519807 w 22168280"/>
              <a:gd name="connsiteY62" fmla="*/ 14422093 h 16966962"/>
              <a:gd name="connsiteX63" fmla="*/ 4865040 w 22168280"/>
              <a:gd name="connsiteY63" fmla="*/ 13423718 h 16966962"/>
              <a:gd name="connsiteX64" fmla="*/ 5984713 w 22168280"/>
              <a:gd name="connsiteY64" fmla="*/ 11053742 h 16966962"/>
              <a:gd name="connsiteX65" fmla="*/ 5798101 w 22168280"/>
              <a:gd name="connsiteY65" fmla="*/ 13069154 h 16966962"/>
              <a:gd name="connsiteX66" fmla="*/ 5704795 w 22168280"/>
              <a:gd name="connsiteY66" fmla="*/ 13526354 h 16966962"/>
              <a:gd name="connsiteX67" fmla="*/ 6171325 w 22168280"/>
              <a:gd name="connsiteY67" fmla="*/ 12490656 h 16966962"/>
              <a:gd name="connsiteX68" fmla="*/ 7729538 w 22168280"/>
              <a:gd name="connsiteY68" fmla="*/ 9971391 h 16966962"/>
              <a:gd name="connsiteX69" fmla="*/ 6152664 w 22168280"/>
              <a:gd name="connsiteY69" fmla="*/ 13824934 h 16966962"/>
              <a:gd name="connsiteX70" fmla="*/ 4547799 w 22168280"/>
              <a:gd name="connsiteY70" fmla="*/ 14916616 h 16966962"/>
              <a:gd name="connsiteX71" fmla="*/ 4090599 w 22168280"/>
              <a:gd name="connsiteY71" fmla="*/ 14226150 h 16966962"/>
              <a:gd name="connsiteX72" fmla="*/ 4538468 w 22168280"/>
              <a:gd name="connsiteY72" fmla="*/ 10951105 h 16966962"/>
              <a:gd name="connsiteX73" fmla="*/ 4585121 w 22168280"/>
              <a:gd name="connsiteY73" fmla="*/ 12537309 h 16966962"/>
              <a:gd name="connsiteX74" fmla="*/ 5714125 w 22168280"/>
              <a:gd name="connsiteY74" fmla="*/ 12471995 h 16966962"/>
              <a:gd name="connsiteX75" fmla="*/ 8961178 w 22168280"/>
              <a:gd name="connsiteY75" fmla="*/ 11389644 h 16966962"/>
              <a:gd name="connsiteX76" fmla="*/ 10491399 w 22168280"/>
              <a:gd name="connsiteY76" fmla="*/ 10969767 h 16966962"/>
              <a:gd name="connsiteX77" fmla="*/ 9894240 w 22168280"/>
              <a:gd name="connsiteY77" fmla="*/ 11996134 h 16966962"/>
              <a:gd name="connsiteX78" fmla="*/ 5004999 w 22168280"/>
              <a:gd name="connsiteY78" fmla="*/ 14664689 h 16966962"/>
              <a:gd name="connsiteX79" fmla="*/ 4230558 w 22168280"/>
              <a:gd name="connsiteY79" fmla="*/ 14646028 h 16966962"/>
              <a:gd name="connsiteX80" fmla="*/ 5312909 w 22168280"/>
              <a:gd name="connsiteY80" fmla="*/ 13722297 h 16966962"/>
              <a:gd name="connsiteX81" fmla="*/ 12572125 w 22168280"/>
              <a:gd name="connsiteY81" fmla="*/ 8935693 h 16966962"/>
              <a:gd name="connsiteX82" fmla="*/ 12693423 w 22168280"/>
              <a:gd name="connsiteY82" fmla="*/ 8805065 h 16966962"/>
              <a:gd name="connsiteX83" fmla="*/ 11312493 w 22168280"/>
              <a:gd name="connsiteY83" fmla="*/ 9514191 h 16966962"/>
              <a:gd name="connsiteX84" fmla="*/ 7123048 w 22168280"/>
              <a:gd name="connsiteY84" fmla="*/ 11940150 h 16966962"/>
              <a:gd name="connsiteX85" fmla="*/ 4846378 w 22168280"/>
              <a:gd name="connsiteY85" fmla="*/ 13638322 h 16966962"/>
              <a:gd name="connsiteX86" fmla="*/ 2187154 w 22168280"/>
              <a:gd name="connsiteY86" fmla="*/ 14907285 h 16966962"/>
              <a:gd name="connsiteX87" fmla="*/ 3036240 w 22168280"/>
              <a:gd name="connsiteY87" fmla="*/ 13582338 h 16966962"/>
              <a:gd name="connsiteX88" fmla="*/ 4958346 w 22168280"/>
              <a:gd name="connsiteY88" fmla="*/ 11370983 h 16966962"/>
              <a:gd name="connsiteX89" fmla="*/ 4659766 w 22168280"/>
              <a:gd name="connsiteY89" fmla="*/ 12005465 h 16966962"/>
              <a:gd name="connsiteX90" fmla="*/ 4351856 w 22168280"/>
              <a:gd name="connsiteY90" fmla="*/ 12583962 h 16966962"/>
              <a:gd name="connsiteX91" fmla="*/ 5910068 w 22168280"/>
              <a:gd name="connsiteY91" fmla="*/ 9458207 h 16966962"/>
              <a:gd name="connsiteX92" fmla="*/ 5938060 w 22168280"/>
              <a:gd name="connsiteY92" fmla="*/ 9486199 h 16966962"/>
              <a:gd name="connsiteX93" fmla="*/ 3540093 w 22168280"/>
              <a:gd name="connsiteY93" fmla="*/ 14916616 h 16966962"/>
              <a:gd name="connsiteX94" fmla="*/ 3390803 w 22168280"/>
              <a:gd name="connsiteY94" fmla="*/ 14907285 h 16966962"/>
              <a:gd name="connsiteX95" fmla="*/ 4361187 w 22168280"/>
              <a:gd name="connsiteY95" fmla="*/ 11865505 h 16966962"/>
              <a:gd name="connsiteX96" fmla="*/ 3903987 w 22168280"/>
              <a:gd name="connsiteY96" fmla="*/ 13470371 h 16966962"/>
              <a:gd name="connsiteX97" fmla="*/ 4641105 w 22168280"/>
              <a:gd name="connsiteY97" fmla="*/ 11902828 h 16966962"/>
              <a:gd name="connsiteX98" fmla="*/ 6264632 w 22168280"/>
              <a:gd name="connsiteY98" fmla="*/ 8487824 h 16966962"/>
              <a:gd name="connsiteX99" fmla="*/ 6236640 w 22168280"/>
              <a:gd name="connsiteY99" fmla="*/ 10633865 h 16966962"/>
              <a:gd name="connsiteX100" fmla="*/ 5938060 w 22168280"/>
              <a:gd name="connsiteY100" fmla="*/ 12863881 h 16966962"/>
              <a:gd name="connsiteX101" fmla="*/ 7160370 w 22168280"/>
              <a:gd name="connsiteY101" fmla="*/ 9738126 h 16966962"/>
              <a:gd name="connsiteX102" fmla="*/ 7132378 w 22168280"/>
              <a:gd name="connsiteY102" fmla="*/ 10064697 h 16966962"/>
              <a:gd name="connsiteX103" fmla="*/ 5322240 w 22168280"/>
              <a:gd name="connsiteY103" fmla="*/ 14702011 h 16966962"/>
              <a:gd name="connsiteX104" fmla="*/ 5340901 w 22168280"/>
              <a:gd name="connsiteY104" fmla="*/ 14356779 h 16966962"/>
              <a:gd name="connsiteX105" fmla="*/ 4538468 w 22168280"/>
              <a:gd name="connsiteY105" fmla="*/ 14916616 h 16966962"/>
              <a:gd name="connsiteX106" fmla="*/ 3875995 w 22168280"/>
              <a:gd name="connsiteY106" fmla="*/ 14907285 h 16966962"/>
              <a:gd name="connsiteX107" fmla="*/ 4230558 w 22168280"/>
              <a:gd name="connsiteY107" fmla="*/ 12705260 h 16966962"/>
              <a:gd name="connsiteX108" fmla="*/ 5172950 w 22168280"/>
              <a:gd name="connsiteY108" fmla="*/ 8366526 h 16966962"/>
              <a:gd name="connsiteX109" fmla="*/ 5154289 w 22168280"/>
              <a:gd name="connsiteY109" fmla="*/ 8441171 h 16966962"/>
              <a:gd name="connsiteX110" fmla="*/ 4575791 w 22168280"/>
              <a:gd name="connsiteY110" fmla="*/ 10447252 h 16966962"/>
              <a:gd name="connsiteX111" fmla="*/ 8205399 w 22168280"/>
              <a:gd name="connsiteY111" fmla="*/ 4848885 h 16966962"/>
              <a:gd name="connsiteX112" fmla="*/ 13402550 w 22168280"/>
              <a:gd name="connsiteY112" fmla="*/ 5800607 h 16966962"/>
              <a:gd name="connsiteX113" fmla="*/ 13691799 w 22168280"/>
              <a:gd name="connsiteY113" fmla="*/ 6276469 h 16966962"/>
              <a:gd name="connsiteX114" fmla="*/ 7888158 w 22168280"/>
              <a:gd name="connsiteY114" fmla="*/ 11501611 h 16966962"/>
              <a:gd name="connsiteX115" fmla="*/ 2196485 w 22168280"/>
              <a:gd name="connsiteY115" fmla="*/ 14916616 h 16966962"/>
              <a:gd name="connsiteX116" fmla="*/ 17843921 w 22168280"/>
              <a:gd name="connsiteY116" fmla="*/ 8823726 h 16966962"/>
              <a:gd name="connsiteX117" fmla="*/ 20092599 w 22168280"/>
              <a:gd name="connsiteY117" fmla="*/ 4858216 h 16966962"/>
              <a:gd name="connsiteX118" fmla="*/ 17190778 w 22168280"/>
              <a:gd name="connsiteY118" fmla="*/ 7629407 h 16966962"/>
              <a:gd name="connsiteX119" fmla="*/ 2774983 w 22168280"/>
              <a:gd name="connsiteY119" fmla="*/ 13302420 h 16966962"/>
              <a:gd name="connsiteX120" fmla="*/ 8737244 w 22168280"/>
              <a:gd name="connsiteY120" fmla="*/ 4848885 h 16966962"/>
              <a:gd name="connsiteX121" fmla="*/ 20092599 w 22168280"/>
              <a:gd name="connsiteY121" fmla="*/ 4858216 h 16966962"/>
              <a:gd name="connsiteX122" fmla="*/ 18431750 w 22168280"/>
              <a:gd name="connsiteY122" fmla="*/ 13171791 h 16966962"/>
              <a:gd name="connsiteX123" fmla="*/ 2187154 w 22168280"/>
              <a:gd name="connsiteY123" fmla="*/ 14907285 h 16966962"/>
              <a:gd name="connsiteX124" fmla="*/ 2205815 w 22168280"/>
              <a:gd name="connsiteY124" fmla="*/ 4848885 h 16966962"/>
              <a:gd name="connsiteX125" fmla="*/ 20092599 w 22168280"/>
              <a:gd name="connsiteY125" fmla="*/ 4858216 h 16966962"/>
              <a:gd name="connsiteX126" fmla="*/ 18002542 w 22168280"/>
              <a:gd name="connsiteY126" fmla="*/ 11520273 h 16966962"/>
              <a:gd name="connsiteX127" fmla="*/ 4090599 w 22168280"/>
              <a:gd name="connsiteY127" fmla="*/ 14916616 h 16966962"/>
              <a:gd name="connsiteX128" fmla="*/ 4165244 w 22168280"/>
              <a:gd name="connsiteY128" fmla="*/ 12378689 h 16966962"/>
              <a:gd name="connsiteX129" fmla="*/ 12702754 w 22168280"/>
              <a:gd name="connsiteY129" fmla="*/ 4848885 h 16966962"/>
              <a:gd name="connsiteX130" fmla="*/ 19392803 w 22168280"/>
              <a:gd name="connsiteY130" fmla="*/ 5408722 h 16966962"/>
              <a:gd name="connsiteX131" fmla="*/ 2187154 w 22168280"/>
              <a:gd name="connsiteY131" fmla="*/ 14907285 h 16966962"/>
              <a:gd name="connsiteX132" fmla="*/ 4258550 w 22168280"/>
              <a:gd name="connsiteY132" fmla="*/ 8375856 h 16966962"/>
              <a:gd name="connsiteX133" fmla="*/ 20092599 w 22168280"/>
              <a:gd name="connsiteY133" fmla="*/ 4858216 h 16966962"/>
              <a:gd name="connsiteX134" fmla="*/ 18627693 w 22168280"/>
              <a:gd name="connsiteY134" fmla="*/ 10409930 h 16966962"/>
              <a:gd name="connsiteX135" fmla="*/ 3484109 w 22168280"/>
              <a:gd name="connsiteY135" fmla="*/ 14757995 h 16966962"/>
              <a:gd name="connsiteX136" fmla="*/ 20092599 w 22168280"/>
              <a:gd name="connsiteY136" fmla="*/ 6603040 h 16966962"/>
              <a:gd name="connsiteX137" fmla="*/ 20083268 w 22168280"/>
              <a:gd name="connsiteY137" fmla="*/ 4848885 h 16966962"/>
              <a:gd name="connsiteX138" fmla="*/ 4557129 w 22168280"/>
              <a:gd name="connsiteY138" fmla="*/ 6593709 h 16966962"/>
              <a:gd name="connsiteX139" fmla="*/ 2187154 w 22168280"/>
              <a:gd name="connsiteY139" fmla="*/ 7526771 h 16966962"/>
              <a:gd name="connsiteX140" fmla="*/ 2196485 w 22168280"/>
              <a:gd name="connsiteY140" fmla="*/ 4848885 h 16966962"/>
              <a:gd name="connsiteX141" fmla="*/ 2942934 w 22168280"/>
              <a:gd name="connsiteY141" fmla="*/ 4876877 h 16966962"/>
              <a:gd name="connsiteX142" fmla="*/ 8718583 w 22168280"/>
              <a:gd name="connsiteY142" fmla="*/ 4848885 h 16966962"/>
              <a:gd name="connsiteX143" fmla="*/ 20092599 w 22168280"/>
              <a:gd name="connsiteY143" fmla="*/ 4858216 h 16966962"/>
              <a:gd name="connsiteX144" fmla="*/ 15865832 w 22168280"/>
              <a:gd name="connsiteY144" fmla="*/ 6659024 h 16966962"/>
              <a:gd name="connsiteX145" fmla="*/ 7225685 w 22168280"/>
              <a:gd name="connsiteY145" fmla="*/ 10185995 h 16966962"/>
              <a:gd name="connsiteX146" fmla="*/ 2187154 w 22168280"/>
              <a:gd name="connsiteY146" fmla="*/ 14674020 h 16966962"/>
              <a:gd name="connsiteX147" fmla="*/ 2205815 w 22168280"/>
              <a:gd name="connsiteY147" fmla="*/ 14907285 h 16966962"/>
              <a:gd name="connsiteX148" fmla="*/ 4137252 w 22168280"/>
              <a:gd name="connsiteY148" fmla="*/ 11996134 h 16966962"/>
              <a:gd name="connsiteX149" fmla="*/ 6208648 w 22168280"/>
              <a:gd name="connsiteY149" fmla="*/ 8907701 h 16966962"/>
              <a:gd name="connsiteX150" fmla="*/ 7290999 w 22168280"/>
              <a:gd name="connsiteY150" fmla="*/ 7228191 h 16966962"/>
              <a:gd name="connsiteX151" fmla="*/ 8000125 w 22168280"/>
              <a:gd name="connsiteY151" fmla="*/ 6257807 h 16966962"/>
              <a:gd name="connsiteX152" fmla="*/ 9437040 w 22168280"/>
              <a:gd name="connsiteY152" fmla="*/ 7106893 h 16966962"/>
              <a:gd name="connsiteX153" fmla="*/ 13971717 w 22168280"/>
              <a:gd name="connsiteY153" fmla="*/ 9094313 h 16966962"/>
              <a:gd name="connsiteX154" fmla="*/ 19439456 w 22168280"/>
              <a:gd name="connsiteY154" fmla="*/ 9934069 h 16966962"/>
              <a:gd name="connsiteX155" fmla="*/ 20092599 w 22168280"/>
              <a:gd name="connsiteY155" fmla="*/ 10269971 h 16966962"/>
              <a:gd name="connsiteX156" fmla="*/ 18217146 w 22168280"/>
              <a:gd name="connsiteY156" fmla="*/ 14916616 h 16966962"/>
              <a:gd name="connsiteX157" fmla="*/ 2187154 w 22168280"/>
              <a:gd name="connsiteY157" fmla="*/ 14907285 h 16966962"/>
              <a:gd name="connsiteX158" fmla="*/ 2495064 w 22168280"/>
              <a:gd name="connsiteY158" fmla="*/ 12957187 h 16966962"/>
              <a:gd name="connsiteX159" fmla="*/ 12861374 w 22168280"/>
              <a:gd name="connsiteY159" fmla="*/ 5380730 h 16966962"/>
              <a:gd name="connsiteX160" fmla="*/ 20092599 w 22168280"/>
              <a:gd name="connsiteY160" fmla="*/ 4895538 h 16966962"/>
              <a:gd name="connsiteX161" fmla="*/ 18748991 w 22168280"/>
              <a:gd name="connsiteY161" fmla="*/ 11044411 h 16966962"/>
              <a:gd name="connsiteX162" fmla="*/ 2187154 w 22168280"/>
              <a:gd name="connsiteY162" fmla="*/ 14907285 h 16966962"/>
              <a:gd name="connsiteX163" fmla="*/ 2691007 w 22168280"/>
              <a:gd name="connsiteY163" fmla="*/ 13078485 h 16966962"/>
              <a:gd name="connsiteX164" fmla="*/ 20083268 w 22168280"/>
              <a:gd name="connsiteY164" fmla="*/ 4858216 h 16966962"/>
              <a:gd name="connsiteX165" fmla="*/ 11387138 w 22168280"/>
              <a:gd name="connsiteY165" fmla="*/ 11137718 h 16966962"/>
              <a:gd name="connsiteX166" fmla="*/ 20092599 w 22168280"/>
              <a:gd name="connsiteY166" fmla="*/ 5539350 h 16966962"/>
              <a:gd name="connsiteX167" fmla="*/ 2644354 w 22168280"/>
              <a:gd name="connsiteY167" fmla="*/ 4858216 h 16966962"/>
              <a:gd name="connsiteX168" fmla="*/ 2672346 w 22168280"/>
              <a:gd name="connsiteY168" fmla="*/ 5007505 h 16966962"/>
              <a:gd name="connsiteX169" fmla="*/ 2868289 w 22168280"/>
              <a:gd name="connsiteY169" fmla="*/ 6229816 h 16966962"/>
              <a:gd name="connsiteX170" fmla="*/ 3176199 w 22168280"/>
              <a:gd name="connsiteY170" fmla="*/ 9728795 h 16966962"/>
              <a:gd name="connsiteX171" fmla="*/ 3502770 w 22168280"/>
              <a:gd name="connsiteY171" fmla="*/ 14916616 h 16966962"/>
              <a:gd name="connsiteX172" fmla="*/ 8681260 w 22168280"/>
              <a:gd name="connsiteY172" fmla="*/ 12985179 h 16966962"/>
              <a:gd name="connsiteX173" fmla="*/ 20092599 w 22168280"/>
              <a:gd name="connsiteY173" fmla="*/ 9299587 h 16966962"/>
              <a:gd name="connsiteX174" fmla="*/ 19989962 w 22168280"/>
              <a:gd name="connsiteY174" fmla="*/ 6761660 h 16966962"/>
              <a:gd name="connsiteX175" fmla="*/ 19327489 w 22168280"/>
              <a:gd name="connsiteY175" fmla="*/ 4848885 h 16966962"/>
              <a:gd name="connsiteX176" fmla="*/ 3306827 w 22168280"/>
              <a:gd name="connsiteY176" fmla="*/ 5772616 h 16966962"/>
              <a:gd name="connsiteX177" fmla="*/ 20092599 w 22168280"/>
              <a:gd name="connsiteY177" fmla="*/ 14907285 h 16966962"/>
              <a:gd name="connsiteX178" fmla="*/ 19887325 w 22168280"/>
              <a:gd name="connsiteY178" fmla="*/ 8366526 h 16966962"/>
              <a:gd name="connsiteX179" fmla="*/ 2187154 w 22168280"/>
              <a:gd name="connsiteY179" fmla="*/ 4867546 h 16966962"/>
              <a:gd name="connsiteX180" fmla="*/ 4622444 w 22168280"/>
              <a:gd name="connsiteY180" fmla="*/ 4848885 h 16966962"/>
              <a:gd name="connsiteX181" fmla="*/ 20083268 w 22168280"/>
              <a:gd name="connsiteY181" fmla="*/ 5119473 h 16966962"/>
              <a:gd name="connsiteX182" fmla="*/ 20092599 w 22168280"/>
              <a:gd name="connsiteY182" fmla="*/ 8898371 h 16966962"/>
              <a:gd name="connsiteX183" fmla="*/ 20083268 w 22168280"/>
              <a:gd name="connsiteY183" fmla="*/ 14916616 h 16966962"/>
              <a:gd name="connsiteX184" fmla="*/ 19766027 w 22168280"/>
              <a:gd name="connsiteY184" fmla="*/ 13871587 h 16966962"/>
              <a:gd name="connsiteX185" fmla="*/ 17909236 w 22168280"/>
              <a:gd name="connsiteY185" fmla="*/ 4848885 h 16966962"/>
              <a:gd name="connsiteX186" fmla="*/ 20064607 w 22168280"/>
              <a:gd name="connsiteY186" fmla="*/ 4858216 h 16966962"/>
              <a:gd name="connsiteX187" fmla="*/ 4911693 w 22168280"/>
              <a:gd name="connsiteY187" fmla="*/ 7162877 h 16966962"/>
              <a:gd name="connsiteX188" fmla="*/ 2187154 w 22168280"/>
              <a:gd name="connsiteY188" fmla="*/ 6687016 h 16966962"/>
              <a:gd name="connsiteX189" fmla="*/ 2196485 w 22168280"/>
              <a:gd name="connsiteY189" fmla="*/ 14916616 h 16966962"/>
              <a:gd name="connsiteX190" fmla="*/ 20092599 w 22168280"/>
              <a:gd name="connsiteY190" fmla="*/ 14897954 h 16966962"/>
              <a:gd name="connsiteX191" fmla="*/ 20073938 w 22168280"/>
              <a:gd name="connsiteY191" fmla="*/ 4848885 h 16966962"/>
              <a:gd name="connsiteX192" fmla="*/ 2224476 w 22168280"/>
              <a:gd name="connsiteY192" fmla="*/ 14916616 h 16966962"/>
              <a:gd name="connsiteX193" fmla="*/ 20092599 w 22168280"/>
              <a:gd name="connsiteY193" fmla="*/ 11333660 h 16966962"/>
              <a:gd name="connsiteX194" fmla="*/ 20064607 w 22168280"/>
              <a:gd name="connsiteY194" fmla="*/ 4848885 h 16966962"/>
              <a:gd name="connsiteX195" fmla="*/ 2187154 w 22168280"/>
              <a:gd name="connsiteY195" fmla="*/ 4858216 h 16966962"/>
              <a:gd name="connsiteX196" fmla="*/ 2196485 w 22168280"/>
              <a:gd name="connsiteY196" fmla="*/ 14916616 h 16966962"/>
              <a:gd name="connsiteX197" fmla="*/ 20092599 w 22168280"/>
              <a:gd name="connsiteY197" fmla="*/ 14907285 h 16966962"/>
              <a:gd name="connsiteX198" fmla="*/ 20073938 w 22168280"/>
              <a:gd name="connsiteY198" fmla="*/ 4848885 h 16966962"/>
              <a:gd name="connsiteX199" fmla="*/ 2196485 w 22168280"/>
              <a:gd name="connsiteY199" fmla="*/ 14916616 h 16966962"/>
              <a:gd name="connsiteX200" fmla="*/ 20092599 w 22168280"/>
              <a:gd name="connsiteY200" fmla="*/ 14907285 h 16966962"/>
              <a:gd name="connsiteX201" fmla="*/ 20073938 w 22168280"/>
              <a:gd name="connsiteY201" fmla="*/ 4848885 h 16966962"/>
              <a:gd name="connsiteX202" fmla="*/ 8447995 w 22168280"/>
              <a:gd name="connsiteY202" fmla="*/ 5735293 h 16966962"/>
              <a:gd name="connsiteX203" fmla="*/ 2196485 w 22168280"/>
              <a:gd name="connsiteY203" fmla="*/ 14897954 h 16966962"/>
              <a:gd name="connsiteX204" fmla="*/ 8615946 w 22168280"/>
              <a:gd name="connsiteY204" fmla="*/ 10783154 h 16966962"/>
              <a:gd name="connsiteX205" fmla="*/ 2187154 w 22168280"/>
              <a:gd name="connsiteY205" fmla="*/ 14907285 h 16966962"/>
              <a:gd name="connsiteX206" fmla="*/ 2187154 w 22168280"/>
              <a:gd name="connsiteY206" fmla="*/ 14916616 h 16966962"/>
              <a:gd name="connsiteX207" fmla="*/ 2224476 w 22168280"/>
              <a:gd name="connsiteY207" fmla="*/ 14907285 h 16966962"/>
              <a:gd name="connsiteX208" fmla="*/ 20092599 w 22168280"/>
              <a:gd name="connsiteY208" fmla="*/ 4848885 h 16966962"/>
              <a:gd name="connsiteX209" fmla="*/ 2233807 w 22168280"/>
              <a:gd name="connsiteY209" fmla="*/ 14897954 h 16966962"/>
              <a:gd name="connsiteX210" fmla="*/ 20092599 w 22168280"/>
              <a:gd name="connsiteY210" fmla="*/ 4848885 h 16966962"/>
              <a:gd name="connsiteX211" fmla="*/ 13589162 w 22168280"/>
              <a:gd name="connsiteY211" fmla="*/ 14916616 h 16966962"/>
              <a:gd name="connsiteX212" fmla="*/ 2187154 w 22168280"/>
              <a:gd name="connsiteY212" fmla="*/ 14907285 h 16966962"/>
              <a:gd name="connsiteX213" fmla="*/ 10379432 w 22168280"/>
              <a:gd name="connsiteY213" fmla="*/ 4848885 h 16966962"/>
              <a:gd name="connsiteX214" fmla="*/ 19859334 w 22168280"/>
              <a:gd name="connsiteY214" fmla="*/ 4886207 h 16966962"/>
              <a:gd name="connsiteX215" fmla="*/ 18674346 w 22168280"/>
              <a:gd name="connsiteY215" fmla="*/ 5427383 h 16966962"/>
              <a:gd name="connsiteX216" fmla="*/ 16574958 w 22168280"/>
              <a:gd name="connsiteY216" fmla="*/ 5921905 h 16966962"/>
              <a:gd name="connsiteX217" fmla="*/ 14998085 w 22168280"/>
              <a:gd name="connsiteY217" fmla="*/ 5203448 h 16966962"/>
              <a:gd name="connsiteX218" fmla="*/ 14970093 w 22168280"/>
              <a:gd name="connsiteY218" fmla="*/ 4848885 h 16966962"/>
              <a:gd name="connsiteX219" fmla="*/ 12805391 w 22168280"/>
              <a:gd name="connsiteY219" fmla="*/ 7844011 h 16966962"/>
              <a:gd name="connsiteX220" fmla="*/ 11984297 w 22168280"/>
              <a:gd name="connsiteY220" fmla="*/ 9178289 h 16966962"/>
              <a:gd name="connsiteX221" fmla="*/ 11555089 w 22168280"/>
              <a:gd name="connsiteY221" fmla="*/ 9542183 h 16966962"/>
              <a:gd name="connsiteX222" fmla="*/ 11079227 w 22168280"/>
              <a:gd name="connsiteY222" fmla="*/ 9476869 h 16966962"/>
              <a:gd name="connsiteX223" fmla="*/ 9157121 w 22168280"/>
              <a:gd name="connsiteY223" fmla="*/ 8637113 h 16966962"/>
              <a:gd name="connsiteX224" fmla="*/ 8000125 w 22168280"/>
              <a:gd name="connsiteY224" fmla="*/ 8002632 h 16966962"/>
              <a:gd name="connsiteX225" fmla="*/ 5947391 w 22168280"/>
              <a:gd name="connsiteY225" fmla="*/ 6733669 h 16966962"/>
              <a:gd name="connsiteX226" fmla="*/ 5639481 w 22168280"/>
              <a:gd name="connsiteY226" fmla="*/ 6537726 h 16966962"/>
              <a:gd name="connsiteX227" fmla="*/ 7430958 w 22168280"/>
              <a:gd name="connsiteY227" fmla="*/ 8049285 h 16966962"/>
              <a:gd name="connsiteX228" fmla="*/ 11079227 w 22168280"/>
              <a:gd name="connsiteY228" fmla="*/ 10353946 h 16966962"/>
              <a:gd name="connsiteX229" fmla="*/ 13159954 w 22168280"/>
              <a:gd name="connsiteY229" fmla="*/ 11510942 h 16966962"/>
              <a:gd name="connsiteX230" fmla="*/ 14447578 w 22168280"/>
              <a:gd name="connsiteY230" fmla="*/ 12042787 h 16966962"/>
              <a:gd name="connsiteX231" fmla="*/ 15119383 w 22168280"/>
              <a:gd name="connsiteY231" fmla="*/ 12257391 h 16966962"/>
              <a:gd name="connsiteX232" fmla="*/ 15231350 w 22168280"/>
              <a:gd name="connsiteY232" fmla="*/ 12294713 h 16966962"/>
              <a:gd name="connsiteX233" fmla="*/ 15371309 w 22168280"/>
              <a:gd name="connsiteY233" fmla="*/ 11874836 h 16966962"/>
              <a:gd name="connsiteX234" fmla="*/ 15539260 w 22168280"/>
              <a:gd name="connsiteY234" fmla="*/ 10923113 h 16966962"/>
              <a:gd name="connsiteX235" fmla="*/ 15585913 w 22168280"/>
              <a:gd name="connsiteY235" fmla="*/ 8282550 h 16966962"/>
              <a:gd name="connsiteX236" fmla="*/ 15529929 w 22168280"/>
              <a:gd name="connsiteY236" fmla="*/ 8086607 h 16966962"/>
              <a:gd name="connsiteX237" fmla="*/ 15464615 w 22168280"/>
              <a:gd name="connsiteY237" fmla="*/ 7853342 h 16966962"/>
              <a:gd name="connsiteX238" fmla="*/ 15408632 w 22168280"/>
              <a:gd name="connsiteY238" fmla="*/ 7713383 h 16966962"/>
              <a:gd name="connsiteX239" fmla="*/ 15100721 w 22168280"/>
              <a:gd name="connsiteY239" fmla="*/ 6892289 h 16966962"/>
              <a:gd name="connsiteX240" fmla="*/ 15007415 w 22168280"/>
              <a:gd name="connsiteY240" fmla="*/ 6742999 h 16966962"/>
              <a:gd name="connsiteX241" fmla="*/ 14942101 w 22168280"/>
              <a:gd name="connsiteY241" fmla="*/ 6593709 h 16966962"/>
              <a:gd name="connsiteX242" fmla="*/ 14708836 w 22168280"/>
              <a:gd name="connsiteY242" fmla="*/ 6024542 h 16966962"/>
              <a:gd name="connsiteX243" fmla="*/ 12833383 w 22168280"/>
              <a:gd name="connsiteY243" fmla="*/ 6360444 h 16966962"/>
              <a:gd name="connsiteX244" fmla="*/ 3875995 w 22168280"/>
              <a:gd name="connsiteY244" fmla="*/ 8469162 h 16966962"/>
              <a:gd name="connsiteX245" fmla="*/ 2187154 w 22168280"/>
              <a:gd name="connsiteY245" fmla="*/ 10279301 h 16966962"/>
              <a:gd name="connsiteX246" fmla="*/ 8821219 w 22168280"/>
              <a:gd name="connsiteY246" fmla="*/ 12565301 h 16966962"/>
              <a:gd name="connsiteX247" fmla="*/ 20092599 w 22168280"/>
              <a:gd name="connsiteY247" fmla="*/ 13013171 h 16966962"/>
              <a:gd name="connsiteX248" fmla="*/ 20083268 w 22168280"/>
              <a:gd name="connsiteY248" fmla="*/ 14813979 h 16966962"/>
              <a:gd name="connsiteX249" fmla="*/ 19775358 w 22168280"/>
              <a:gd name="connsiteY249" fmla="*/ 14804648 h 16966962"/>
              <a:gd name="connsiteX250" fmla="*/ 16369685 w 22168280"/>
              <a:gd name="connsiteY250" fmla="*/ 14720673 h 16966962"/>
              <a:gd name="connsiteX251" fmla="*/ 8056109 w 22168280"/>
              <a:gd name="connsiteY251" fmla="*/ 13339742 h 16966962"/>
              <a:gd name="connsiteX252" fmla="*/ 4314534 w 22168280"/>
              <a:gd name="connsiteY252" fmla="*/ 11996134 h 16966962"/>
              <a:gd name="connsiteX253" fmla="*/ 4006623 w 22168280"/>
              <a:gd name="connsiteY253" fmla="*/ 11809522 h 16966962"/>
              <a:gd name="connsiteX254" fmla="*/ 4379848 w 22168280"/>
              <a:gd name="connsiteY254" fmla="*/ 11091065 h 16966962"/>
              <a:gd name="connsiteX255" fmla="*/ 4650436 w 22168280"/>
              <a:gd name="connsiteY255" fmla="*/ 10568550 h 16966962"/>
              <a:gd name="connsiteX256" fmla="*/ 5807432 w 22168280"/>
              <a:gd name="connsiteY256" fmla="*/ 9579505 h 16966962"/>
              <a:gd name="connsiteX257" fmla="*/ 6460574 w 22168280"/>
              <a:gd name="connsiteY257" fmla="*/ 9374232 h 16966962"/>
              <a:gd name="connsiteX258" fmla="*/ 7850836 w 22168280"/>
              <a:gd name="connsiteY258" fmla="*/ 9458207 h 16966962"/>
              <a:gd name="connsiteX259" fmla="*/ 12357521 w 22168280"/>
              <a:gd name="connsiteY259" fmla="*/ 9738126 h 16966962"/>
              <a:gd name="connsiteX260" fmla="*/ 14270297 w 22168280"/>
              <a:gd name="connsiteY260" fmla="*/ 9775448 h 16966962"/>
              <a:gd name="connsiteX261" fmla="*/ 16668264 w 22168280"/>
              <a:gd name="connsiteY261" fmla="*/ 9766118 h 16966962"/>
              <a:gd name="connsiteX262" fmla="*/ 16892199 w 22168280"/>
              <a:gd name="connsiteY262" fmla="*/ 9747456 h 16966962"/>
              <a:gd name="connsiteX263" fmla="*/ 16733578 w 22168280"/>
              <a:gd name="connsiteY263" fmla="*/ 10755162 h 16966962"/>
              <a:gd name="connsiteX264" fmla="*/ 16658934 w 22168280"/>
              <a:gd name="connsiteY264" fmla="*/ 11380313 h 16966962"/>
              <a:gd name="connsiteX265" fmla="*/ 16668264 w 22168280"/>
              <a:gd name="connsiteY265" fmla="*/ 11538934 h 16966962"/>
              <a:gd name="connsiteX266" fmla="*/ 16705587 w 22168280"/>
              <a:gd name="connsiteY266" fmla="*/ 11566926 h 16966962"/>
              <a:gd name="connsiteX267" fmla="*/ 16789562 w 22168280"/>
              <a:gd name="connsiteY267" fmla="*/ 11389644 h 16966962"/>
              <a:gd name="connsiteX268" fmla="*/ 16929521 w 22168280"/>
              <a:gd name="connsiteY268" fmla="*/ 10811146 h 16966962"/>
              <a:gd name="connsiteX269" fmla="*/ 17078811 w 22168280"/>
              <a:gd name="connsiteY269" fmla="*/ 9756787 h 16966962"/>
              <a:gd name="connsiteX270" fmla="*/ 17134795 w 22168280"/>
              <a:gd name="connsiteY270" fmla="*/ 8917032 h 16966962"/>
              <a:gd name="connsiteX271" fmla="*/ 17125464 w 22168280"/>
              <a:gd name="connsiteY271" fmla="*/ 8655775 h 16966962"/>
              <a:gd name="connsiteX272" fmla="*/ 16602950 w 22168280"/>
              <a:gd name="connsiteY272" fmla="*/ 9448877 h 16966962"/>
              <a:gd name="connsiteX273" fmla="*/ 14475570 w 22168280"/>
              <a:gd name="connsiteY273" fmla="*/ 13237105 h 16966962"/>
              <a:gd name="connsiteX274" fmla="*/ 14475570 w 22168280"/>
              <a:gd name="connsiteY274" fmla="*/ 13237105 h 16966962"/>
              <a:gd name="connsiteX275" fmla="*/ 15501938 w 22168280"/>
              <a:gd name="connsiteY275" fmla="*/ 11398975 h 16966962"/>
              <a:gd name="connsiteX276" fmla="*/ 15623236 w 22168280"/>
              <a:gd name="connsiteY276" fmla="*/ 11380313 h 16966962"/>
              <a:gd name="connsiteX277" fmla="*/ 16005791 w 22168280"/>
              <a:gd name="connsiteY277" fmla="*/ 12108101 h 16966962"/>
              <a:gd name="connsiteX278" fmla="*/ 16351023 w 22168280"/>
              <a:gd name="connsiteY278" fmla="*/ 14179497 h 16966962"/>
              <a:gd name="connsiteX279" fmla="*/ 16864207 w 22168280"/>
              <a:gd name="connsiteY279" fmla="*/ 10213987 h 16966962"/>
              <a:gd name="connsiteX280" fmla="*/ 17461366 w 22168280"/>
              <a:gd name="connsiteY280" fmla="*/ 8235897 h 16966962"/>
              <a:gd name="connsiteX281" fmla="*/ 17144125 w 22168280"/>
              <a:gd name="connsiteY281" fmla="*/ 10605873 h 16966962"/>
              <a:gd name="connsiteX282" fmla="*/ 16817554 w 22168280"/>
              <a:gd name="connsiteY282" fmla="*/ 11482950 h 16966962"/>
              <a:gd name="connsiteX283" fmla="*/ 16593619 w 22168280"/>
              <a:gd name="connsiteY283" fmla="*/ 10661856 h 16966962"/>
              <a:gd name="connsiteX284" fmla="*/ 16490983 w 22168280"/>
              <a:gd name="connsiteY284" fmla="*/ 7620077 h 16966962"/>
              <a:gd name="connsiteX285" fmla="*/ 14447578 w 22168280"/>
              <a:gd name="connsiteY285" fmla="*/ 12276052 h 16966962"/>
              <a:gd name="connsiteX286" fmla="*/ 13617154 w 22168280"/>
              <a:gd name="connsiteY286" fmla="*/ 13656983 h 16966962"/>
              <a:gd name="connsiteX287" fmla="*/ 13990378 w 22168280"/>
              <a:gd name="connsiteY287" fmla="*/ 12845220 h 16966962"/>
              <a:gd name="connsiteX288" fmla="*/ 15772525 w 22168280"/>
              <a:gd name="connsiteY288" fmla="*/ 10232648 h 16966962"/>
              <a:gd name="connsiteX289" fmla="*/ 15623236 w 22168280"/>
              <a:gd name="connsiteY289" fmla="*/ 11865505 h 16966962"/>
              <a:gd name="connsiteX290" fmla="*/ 15100721 w 22168280"/>
              <a:gd name="connsiteY290" fmla="*/ 14058199 h 16966962"/>
              <a:gd name="connsiteX291" fmla="*/ 15044738 w 22168280"/>
              <a:gd name="connsiteY291" fmla="*/ 14431424 h 16966962"/>
              <a:gd name="connsiteX292" fmla="*/ 15753864 w 22168280"/>
              <a:gd name="connsiteY292" fmla="*/ 13087816 h 16966962"/>
              <a:gd name="connsiteX293" fmla="*/ 16966844 w 22168280"/>
              <a:gd name="connsiteY293" fmla="*/ 11454958 h 16966962"/>
              <a:gd name="connsiteX294" fmla="*/ 17013497 w 22168280"/>
              <a:gd name="connsiteY294" fmla="*/ 12276052 h 16966962"/>
              <a:gd name="connsiteX295" fmla="*/ 16985505 w 22168280"/>
              <a:gd name="connsiteY295" fmla="*/ 14132844 h 16966962"/>
              <a:gd name="connsiteX296" fmla="*/ 17069481 w 22168280"/>
              <a:gd name="connsiteY296" fmla="*/ 14095522 h 16966962"/>
              <a:gd name="connsiteX297" fmla="*/ 18067856 w 22168280"/>
              <a:gd name="connsiteY297" fmla="*/ 12294713 h 16966962"/>
              <a:gd name="connsiteX298" fmla="*/ 18385097 w 22168280"/>
              <a:gd name="connsiteY298" fmla="*/ 11874836 h 16966962"/>
              <a:gd name="connsiteX299" fmla="*/ 17246762 w 22168280"/>
              <a:gd name="connsiteY299" fmla="*/ 13927571 h 16966962"/>
              <a:gd name="connsiteX300" fmla="*/ 17657309 w 22168280"/>
              <a:gd name="connsiteY300" fmla="*/ 12518648 h 16966962"/>
              <a:gd name="connsiteX301" fmla="*/ 18142501 w 22168280"/>
              <a:gd name="connsiteY301" fmla="*/ 10633865 h 16966962"/>
              <a:gd name="connsiteX302" fmla="*/ 18179823 w 22168280"/>
              <a:gd name="connsiteY302" fmla="*/ 10521897 h 16966962"/>
              <a:gd name="connsiteX303" fmla="*/ 17769276 w 22168280"/>
              <a:gd name="connsiteY303" fmla="*/ 11398975 h 16966962"/>
              <a:gd name="connsiteX304" fmla="*/ 17377391 w 22168280"/>
              <a:gd name="connsiteY304" fmla="*/ 12089440 h 1696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22168280" h="16966962">
                <a:moveTo>
                  <a:pt x="9716958" y="8571799"/>
                </a:moveTo>
                <a:cubicBezTo>
                  <a:pt x="10015397" y="8631489"/>
                  <a:pt x="9629552" y="8550236"/>
                  <a:pt x="10435415" y="8907701"/>
                </a:cubicBezTo>
                <a:cubicBezTo>
                  <a:pt x="11007328" y="9161390"/>
                  <a:pt x="11575500" y="9425832"/>
                  <a:pt x="12161578" y="9644820"/>
                </a:cubicBezTo>
                <a:cubicBezTo>
                  <a:pt x="13016570" y="9964288"/>
                  <a:pt x="13889600" y="10233268"/>
                  <a:pt x="14755489" y="10521897"/>
                </a:cubicBezTo>
                <a:cubicBezTo>
                  <a:pt x="15310537" y="10706913"/>
                  <a:pt x="15059938" y="10585479"/>
                  <a:pt x="15268672" y="10689848"/>
                </a:cubicBezTo>
                <a:cubicBezTo>
                  <a:pt x="14652852" y="10969766"/>
                  <a:pt x="14066808" y="11327628"/>
                  <a:pt x="13421211" y="11529603"/>
                </a:cubicBezTo>
                <a:cubicBezTo>
                  <a:pt x="12307758" y="11877946"/>
                  <a:pt x="11213100" y="12293321"/>
                  <a:pt x="10080852" y="12574632"/>
                </a:cubicBezTo>
                <a:cubicBezTo>
                  <a:pt x="5266925" y="13770670"/>
                  <a:pt x="5700460" y="13647560"/>
                  <a:pt x="2187154" y="13992885"/>
                </a:cubicBezTo>
                <a:cubicBezTo>
                  <a:pt x="2308452" y="13666314"/>
                  <a:pt x="2250562" y="13189438"/>
                  <a:pt x="2551048" y="13013171"/>
                </a:cubicBezTo>
                <a:cubicBezTo>
                  <a:pt x="7580215" y="10063036"/>
                  <a:pt x="11779548" y="8762695"/>
                  <a:pt x="17004166" y="6425758"/>
                </a:cubicBezTo>
                <a:cubicBezTo>
                  <a:pt x="18058034" y="5954370"/>
                  <a:pt x="19063121" y="5380730"/>
                  <a:pt x="20092599" y="4858216"/>
                </a:cubicBezTo>
                <a:cubicBezTo>
                  <a:pt x="19781579" y="6761661"/>
                  <a:pt x="19906103" y="8790215"/>
                  <a:pt x="19159538" y="10568550"/>
                </a:cubicBezTo>
                <a:cubicBezTo>
                  <a:pt x="18125646" y="13031305"/>
                  <a:pt x="14436712" y="13484082"/>
                  <a:pt x="12497481" y="14076860"/>
                </a:cubicBezTo>
                <a:cubicBezTo>
                  <a:pt x="11844711" y="14074050"/>
                  <a:pt x="3641772" y="14692583"/>
                  <a:pt x="2187154" y="12826558"/>
                </a:cubicBezTo>
                <a:cubicBezTo>
                  <a:pt x="1465907" y="11901322"/>
                  <a:pt x="2077659" y="10460965"/>
                  <a:pt x="2299121" y="9308918"/>
                </a:cubicBezTo>
                <a:cubicBezTo>
                  <a:pt x="2482221" y="8356427"/>
                  <a:pt x="3909616" y="7214720"/>
                  <a:pt x="4678427" y="6929611"/>
                </a:cubicBezTo>
                <a:cubicBezTo>
                  <a:pt x="5333832" y="6686558"/>
                  <a:pt x="6065578" y="6755440"/>
                  <a:pt x="6759154" y="6668354"/>
                </a:cubicBezTo>
                <a:lnTo>
                  <a:pt x="12012289" y="7545432"/>
                </a:lnTo>
                <a:cubicBezTo>
                  <a:pt x="14701621" y="7950055"/>
                  <a:pt x="17437615" y="8085122"/>
                  <a:pt x="20092599" y="8674436"/>
                </a:cubicBezTo>
                <a:cubicBezTo>
                  <a:pt x="20308198" y="8722291"/>
                  <a:pt x="20260758" y="9205493"/>
                  <a:pt x="20083268" y="9336909"/>
                </a:cubicBezTo>
                <a:cubicBezTo>
                  <a:pt x="19126061" y="10045638"/>
                  <a:pt x="17988428" y="10471206"/>
                  <a:pt x="16929521" y="11016420"/>
                </a:cubicBezTo>
                <a:cubicBezTo>
                  <a:pt x="9927113" y="14621850"/>
                  <a:pt x="13310580" y="13369652"/>
                  <a:pt x="5256925" y="14916616"/>
                </a:cubicBezTo>
                <a:cubicBezTo>
                  <a:pt x="-667554" y="13856953"/>
                  <a:pt x="2181865" y="14815652"/>
                  <a:pt x="13066648" y="9896746"/>
                </a:cubicBezTo>
                <a:lnTo>
                  <a:pt x="19355481" y="7097562"/>
                </a:lnTo>
                <a:cubicBezTo>
                  <a:pt x="19601187" y="6609260"/>
                  <a:pt x="19864640" y="6129491"/>
                  <a:pt x="20092599" y="5632656"/>
                </a:cubicBezTo>
                <a:cubicBezTo>
                  <a:pt x="20109510" y="5595798"/>
                  <a:pt x="20121127" y="5496827"/>
                  <a:pt x="20083268" y="5511358"/>
                </a:cubicBezTo>
                <a:cubicBezTo>
                  <a:pt x="18572899" y="6091064"/>
                  <a:pt x="17106648" y="6781817"/>
                  <a:pt x="15595244" y="7358820"/>
                </a:cubicBezTo>
                <a:cubicBezTo>
                  <a:pt x="4583068" y="11562899"/>
                  <a:pt x="9932688" y="8607379"/>
                  <a:pt x="2187154" y="13610330"/>
                </a:cubicBezTo>
                <a:cubicBezTo>
                  <a:pt x="2190264" y="14045759"/>
                  <a:pt x="1954030" y="14554921"/>
                  <a:pt x="2196485" y="14916616"/>
                </a:cubicBezTo>
                <a:cubicBezTo>
                  <a:pt x="2330639" y="15116747"/>
                  <a:pt x="2558839" y="14597441"/>
                  <a:pt x="2756321" y="14459416"/>
                </a:cubicBezTo>
                <a:cubicBezTo>
                  <a:pt x="3716501" y="13788322"/>
                  <a:pt x="4664533" y="13095988"/>
                  <a:pt x="5667472" y="12490656"/>
                </a:cubicBezTo>
                <a:cubicBezTo>
                  <a:pt x="9574345" y="10132632"/>
                  <a:pt x="8957178" y="10469384"/>
                  <a:pt x="11956305" y="9308918"/>
                </a:cubicBezTo>
                <a:cubicBezTo>
                  <a:pt x="11912762" y="9358681"/>
                  <a:pt x="11878977" y="9419075"/>
                  <a:pt x="11825676" y="9458207"/>
                </a:cubicBezTo>
                <a:cubicBezTo>
                  <a:pt x="9389606" y="11246714"/>
                  <a:pt x="9661973" y="10982489"/>
                  <a:pt x="6759154" y="12733252"/>
                </a:cubicBezTo>
                <a:cubicBezTo>
                  <a:pt x="6743603" y="12720811"/>
                  <a:pt x="6698750" y="12710336"/>
                  <a:pt x="6712501" y="12695930"/>
                </a:cubicBezTo>
                <a:cubicBezTo>
                  <a:pt x="7550332" y="11818202"/>
                  <a:pt x="7747091" y="11700203"/>
                  <a:pt x="8634607" y="10979097"/>
                </a:cubicBezTo>
                <a:cubicBezTo>
                  <a:pt x="7904405" y="12321727"/>
                  <a:pt x="7692775" y="12795157"/>
                  <a:pt x="6031366" y="14263473"/>
                </a:cubicBezTo>
                <a:cubicBezTo>
                  <a:pt x="5613660" y="14632632"/>
                  <a:pt x="5004999" y="14698902"/>
                  <a:pt x="4491815" y="14916616"/>
                </a:cubicBezTo>
                <a:cubicBezTo>
                  <a:pt x="4519807" y="14649138"/>
                  <a:pt x="4541633" y="14380943"/>
                  <a:pt x="4575791" y="14114183"/>
                </a:cubicBezTo>
                <a:cubicBezTo>
                  <a:pt x="4606966" y="13870721"/>
                  <a:pt x="4649325" y="13628818"/>
                  <a:pt x="4687758" y="13386395"/>
                </a:cubicBezTo>
                <a:cubicBezTo>
                  <a:pt x="4689766" y="13373730"/>
                  <a:pt x="4706780" y="13340674"/>
                  <a:pt x="4697089" y="13349073"/>
                </a:cubicBezTo>
                <a:cubicBezTo>
                  <a:pt x="4502464" y="13517748"/>
                  <a:pt x="4127921" y="13871587"/>
                  <a:pt x="4127921" y="13871587"/>
                </a:cubicBezTo>
                <a:cubicBezTo>
                  <a:pt x="4298982" y="13507693"/>
                  <a:pt x="4447764" y="13132467"/>
                  <a:pt x="4641105" y="12779905"/>
                </a:cubicBezTo>
                <a:cubicBezTo>
                  <a:pt x="5029932" y="12070868"/>
                  <a:pt x="5872746" y="10689848"/>
                  <a:pt x="5872746" y="10689848"/>
                </a:cubicBezTo>
                <a:cubicBezTo>
                  <a:pt x="5778451" y="11674707"/>
                  <a:pt x="5779382" y="12107324"/>
                  <a:pt x="5396885" y="13171791"/>
                </a:cubicBezTo>
                <a:cubicBezTo>
                  <a:pt x="5179963" y="13775472"/>
                  <a:pt x="4855709" y="14335008"/>
                  <a:pt x="4585121" y="14916616"/>
                </a:cubicBezTo>
                <a:cubicBezTo>
                  <a:pt x="3991230" y="14538678"/>
                  <a:pt x="4493878" y="14903413"/>
                  <a:pt x="4827717" y="13143799"/>
                </a:cubicBezTo>
                <a:cubicBezTo>
                  <a:pt x="4868797" y="12927275"/>
                  <a:pt x="4893196" y="12707887"/>
                  <a:pt x="4930354" y="12490656"/>
                </a:cubicBezTo>
                <a:cubicBezTo>
                  <a:pt x="4933671" y="12471267"/>
                  <a:pt x="4940352" y="12452333"/>
                  <a:pt x="4949015" y="12434673"/>
                </a:cubicBezTo>
                <a:cubicBezTo>
                  <a:pt x="5263893" y="11792806"/>
                  <a:pt x="5550502" y="11135845"/>
                  <a:pt x="5900738" y="10512567"/>
                </a:cubicBezTo>
                <a:cubicBezTo>
                  <a:pt x="6313383" y="9778227"/>
                  <a:pt x="6790256" y="9081873"/>
                  <a:pt x="7235015" y="8366526"/>
                </a:cubicBezTo>
                <a:cubicBezTo>
                  <a:pt x="7217191" y="9204288"/>
                  <a:pt x="7209720" y="9860309"/>
                  <a:pt x="7095056" y="10792485"/>
                </a:cubicBezTo>
                <a:cubicBezTo>
                  <a:pt x="7007907" y="11500976"/>
                  <a:pt x="6872562" y="12203468"/>
                  <a:pt x="6721832" y="12901203"/>
                </a:cubicBezTo>
                <a:cubicBezTo>
                  <a:pt x="6679245" y="13098340"/>
                  <a:pt x="6584983" y="13280648"/>
                  <a:pt x="6516558" y="13470371"/>
                </a:cubicBezTo>
                <a:cubicBezTo>
                  <a:pt x="6535219" y="13178012"/>
                  <a:pt x="6529045" y="12883000"/>
                  <a:pt x="6572542" y="12593293"/>
                </a:cubicBezTo>
                <a:cubicBezTo>
                  <a:pt x="7045973" y="9440065"/>
                  <a:pt x="7023923" y="11139777"/>
                  <a:pt x="7001750" y="9476869"/>
                </a:cubicBezTo>
                <a:cubicBezTo>
                  <a:pt x="6370591" y="10937198"/>
                  <a:pt x="6213161" y="11346934"/>
                  <a:pt x="5312909" y="13069154"/>
                </a:cubicBezTo>
                <a:cubicBezTo>
                  <a:pt x="5096451" y="13483248"/>
                  <a:pt x="4835296" y="13872400"/>
                  <a:pt x="4594452" y="14272803"/>
                </a:cubicBezTo>
                <a:cubicBezTo>
                  <a:pt x="4586436" y="14286129"/>
                  <a:pt x="4559116" y="14323834"/>
                  <a:pt x="4566460" y="14310126"/>
                </a:cubicBezTo>
                <a:cubicBezTo>
                  <a:pt x="4667031" y="14122393"/>
                  <a:pt x="4767385" y="13934443"/>
                  <a:pt x="4874370" y="13750289"/>
                </a:cubicBezTo>
                <a:cubicBezTo>
                  <a:pt x="4957175" y="13607755"/>
                  <a:pt x="5197669" y="13177691"/>
                  <a:pt x="5135627" y="13330411"/>
                </a:cubicBezTo>
                <a:cubicBezTo>
                  <a:pt x="5033509" y="13581780"/>
                  <a:pt x="4886377" y="13812555"/>
                  <a:pt x="4753072" y="14048869"/>
                </a:cubicBezTo>
                <a:cubicBezTo>
                  <a:pt x="4680991" y="14176648"/>
                  <a:pt x="4493942" y="14566503"/>
                  <a:pt x="4519807" y="14422093"/>
                </a:cubicBezTo>
                <a:cubicBezTo>
                  <a:pt x="4581887" y="14075482"/>
                  <a:pt x="4729155" y="13748569"/>
                  <a:pt x="4865040" y="13423718"/>
                </a:cubicBezTo>
                <a:cubicBezTo>
                  <a:pt x="5411117" y="12118253"/>
                  <a:pt x="5505650" y="11962309"/>
                  <a:pt x="5984713" y="11053742"/>
                </a:cubicBezTo>
                <a:cubicBezTo>
                  <a:pt x="5971077" y="12103793"/>
                  <a:pt x="6005342" y="11725659"/>
                  <a:pt x="5798101" y="13069154"/>
                </a:cubicBezTo>
                <a:cubicBezTo>
                  <a:pt x="5774388" y="13222877"/>
                  <a:pt x="5620472" y="13657055"/>
                  <a:pt x="5704795" y="13526354"/>
                </a:cubicBezTo>
                <a:cubicBezTo>
                  <a:pt x="5910066" y="13208183"/>
                  <a:pt x="5989723" y="12822905"/>
                  <a:pt x="6171325" y="12490656"/>
                </a:cubicBezTo>
                <a:cubicBezTo>
                  <a:pt x="6949639" y="11066695"/>
                  <a:pt x="7060454" y="10934220"/>
                  <a:pt x="7729538" y="9971391"/>
                </a:cubicBezTo>
                <a:cubicBezTo>
                  <a:pt x="7355580" y="11366153"/>
                  <a:pt x="7113365" y="12586135"/>
                  <a:pt x="6152664" y="13824934"/>
                </a:cubicBezTo>
                <a:cubicBezTo>
                  <a:pt x="5756173" y="14336198"/>
                  <a:pt x="5082754" y="14552722"/>
                  <a:pt x="4547799" y="14916616"/>
                </a:cubicBezTo>
                <a:cubicBezTo>
                  <a:pt x="4009601" y="14903489"/>
                  <a:pt x="4048974" y="15030907"/>
                  <a:pt x="4090599" y="14226150"/>
                </a:cubicBezTo>
                <a:cubicBezTo>
                  <a:pt x="4166211" y="12764324"/>
                  <a:pt x="4295466" y="12253596"/>
                  <a:pt x="4538468" y="10951105"/>
                </a:cubicBezTo>
                <a:cubicBezTo>
                  <a:pt x="4533204" y="11143227"/>
                  <a:pt x="4474585" y="12459589"/>
                  <a:pt x="4585121" y="12537309"/>
                </a:cubicBezTo>
                <a:cubicBezTo>
                  <a:pt x="4893488" y="12754130"/>
                  <a:pt x="5337790" y="12493766"/>
                  <a:pt x="5714125" y="12471995"/>
                </a:cubicBezTo>
                <a:lnTo>
                  <a:pt x="8961178" y="11389644"/>
                </a:lnTo>
                <a:cubicBezTo>
                  <a:pt x="9465747" y="11230981"/>
                  <a:pt x="10047924" y="10681508"/>
                  <a:pt x="10491399" y="10969767"/>
                </a:cubicBezTo>
                <a:cubicBezTo>
                  <a:pt x="10823268" y="11185482"/>
                  <a:pt x="10174570" y="11716697"/>
                  <a:pt x="9894240" y="11996134"/>
                </a:cubicBezTo>
                <a:cubicBezTo>
                  <a:pt x="7675737" y="14207571"/>
                  <a:pt x="7804170" y="13816765"/>
                  <a:pt x="5004999" y="14664689"/>
                </a:cubicBezTo>
                <a:cubicBezTo>
                  <a:pt x="4746852" y="14658469"/>
                  <a:pt x="4150361" y="14891481"/>
                  <a:pt x="4230558" y="14646028"/>
                </a:cubicBezTo>
                <a:cubicBezTo>
                  <a:pt x="4377868" y="14195170"/>
                  <a:pt x="4921519" y="13990229"/>
                  <a:pt x="5312909" y="13722297"/>
                </a:cubicBezTo>
                <a:cubicBezTo>
                  <a:pt x="7704606" y="12085028"/>
                  <a:pt x="10599884" y="11059635"/>
                  <a:pt x="12572125" y="8935693"/>
                </a:cubicBezTo>
                <a:cubicBezTo>
                  <a:pt x="12612558" y="8892150"/>
                  <a:pt x="12747421" y="8780266"/>
                  <a:pt x="12693423" y="8805065"/>
                </a:cubicBezTo>
                <a:cubicBezTo>
                  <a:pt x="12223189" y="9021024"/>
                  <a:pt x="11763433" y="9260396"/>
                  <a:pt x="11312493" y="9514191"/>
                </a:cubicBezTo>
                <a:cubicBezTo>
                  <a:pt x="9906206" y="10305669"/>
                  <a:pt x="7123048" y="11940150"/>
                  <a:pt x="7123048" y="11940150"/>
                </a:cubicBezTo>
                <a:cubicBezTo>
                  <a:pt x="7637685" y="10796507"/>
                  <a:pt x="7002626" y="12283653"/>
                  <a:pt x="4846378" y="13638322"/>
                </a:cubicBezTo>
                <a:cubicBezTo>
                  <a:pt x="4014726" y="14160810"/>
                  <a:pt x="3073562" y="14484297"/>
                  <a:pt x="2187154" y="14907285"/>
                </a:cubicBezTo>
                <a:cubicBezTo>
                  <a:pt x="2470183" y="14465636"/>
                  <a:pt x="2712687" y="13995222"/>
                  <a:pt x="3036240" y="13582338"/>
                </a:cubicBezTo>
                <a:cubicBezTo>
                  <a:pt x="3638649" y="12813608"/>
                  <a:pt x="5374200" y="10487293"/>
                  <a:pt x="4958346" y="11370983"/>
                </a:cubicBezTo>
                <a:cubicBezTo>
                  <a:pt x="4858819" y="11582477"/>
                  <a:pt x="4764299" y="11796400"/>
                  <a:pt x="4659766" y="12005465"/>
                </a:cubicBezTo>
                <a:cubicBezTo>
                  <a:pt x="4562074" y="12200849"/>
                  <a:pt x="4273052" y="12787699"/>
                  <a:pt x="4351856" y="12583962"/>
                </a:cubicBezTo>
                <a:cubicBezTo>
                  <a:pt x="4910832" y="11138803"/>
                  <a:pt x="5150984" y="10821294"/>
                  <a:pt x="5910068" y="9458207"/>
                </a:cubicBezTo>
                <a:cubicBezTo>
                  <a:pt x="5919399" y="9467538"/>
                  <a:pt x="5941282" y="9473403"/>
                  <a:pt x="5938060" y="9486199"/>
                </a:cubicBezTo>
                <a:cubicBezTo>
                  <a:pt x="5064168" y="12956438"/>
                  <a:pt x="5599959" y="11453813"/>
                  <a:pt x="3540093" y="14916616"/>
                </a:cubicBezTo>
                <a:cubicBezTo>
                  <a:pt x="3490330" y="14913506"/>
                  <a:pt x="3377846" y="14955432"/>
                  <a:pt x="3390803" y="14907285"/>
                </a:cubicBezTo>
                <a:cubicBezTo>
                  <a:pt x="3667373" y="13879577"/>
                  <a:pt x="4652779" y="10841958"/>
                  <a:pt x="4361187" y="11865505"/>
                </a:cubicBezTo>
                <a:cubicBezTo>
                  <a:pt x="4208787" y="12400460"/>
                  <a:pt x="3352627" y="13396855"/>
                  <a:pt x="3903987" y="13470371"/>
                </a:cubicBezTo>
                <a:cubicBezTo>
                  <a:pt x="4476323" y="13546684"/>
                  <a:pt x="4393885" y="12424628"/>
                  <a:pt x="4641105" y="11902828"/>
                </a:cubicBezTo>
                <a:lnTo>
                  <a:pt x="6264632" y="8487824"/>
                </a:lnTo>
                <a:cubicBezTo>
                  <a:pt x="6642716" y="9149476"/>
                  <a:pt x="6400029" y="8698331"/>
                  <a:pt x="6236640" y="10633865"/>
                </a:cubicBezTo>
                <a:cubicBezTo>
                  <a:pt x="6173555" y="11381179"/>
                  <a:pt x="5664928" y="13562348"/>
                  <a:pt x="5938060" y="12863881"/>
                </a:cubicBezTo>
                <a:lnTo>
                  <a:pt x="7160370" y="9738126"/>
                </a:lnTo>
                <a:cubicBezTo>
                  <a:pt x="7151039" y="9846983"/>
                  <a:pt x="7165292" y="9960517"/>
                  <a:pt x="7132378" y="10064697"/>
                </a:cubicBezTo>
                <a:cubicBezTo>
                  <a:pt x="6151345" y="13169882"/>
                  <a:pt x="6426268" y="12440100"/>
                  <a:pt x="5322240" y="14702011"/>
                </a:cubicBezTo>
                <a:cubicBezTo>
                  <a:pt x="5328460" y="14586934"/>
                  <a:pt x="5329574" y="14471466"/>
                  <a:pt x="5340901" y="14356779"/>
                </a:cubicBezTo>
                <a:cubicBezTo>
                  <a:pt x="5419749" y="13558448"/>
                  <a:pt x="5599356" y="13717352"/>
                  <a:pt x="4538468" y="14916616"/>
                </a:cubicBezTo>
                <a:cubicBezTo>
                  <a:pt x="4317644" y="14913506"/>
                  <a:pt x="3906452" y="15126021"/>
                  <a:pt x="3875995" y="14907285"/>
                </a:cubicBezTo>
                <a:cubicBezTo>
                  <a:pt x="3773464" y="14170926"/>
                  <a:pt x="4085954" y="13434524"/>
                  <a:pt x="4230558" y="12705260"/>
                </a:cubicBezTo>
                <a:cubicBezTo>
                  <a:pt x="4518413" y="11253557"/>
                  <a:pt x="4859612" y="9812943"/>
                  <a:pt x="5172950" y="8366526"/>
                </a:cubicBezTo>
                <a:cubicBezTo>
                  <a:pt x="5178380" y="8341460"/>
                  <a:pt x="5161395" y="8416528"/>
                  <a:pt x="5154289" y="8441171"/>
                </a:cubicBezTo>
                <a:cubicBezTo>
                  <a:pt x="4961456" y="9109865"/>
                  <a:pt x="4125265" y="10977688"/>
                  <a:pt x="4575791" y="10447252"/>
                </a:cubicBezTo>
                <a:cubicBezTo>
                  <a:pt x="6015525" y="8752152"/>
                  <a:pt x="8205399" y="4848885"/>
                  <a:pt x="8205399" y="4848885"/>
                </a:cubicBezTo>
                <a:cubicBezTo>
                  <a:pt x="14356751" y="4860715"/>
                  <a:pt x="12301401" y="3339217"/>
                  <a:pt x="13402550" y="5800607"/>
                </a:cubicBezTo>
                <a:cubicBezTo>
                  <a:pt x="13478353" y="5970049"/>
                  <a:pt x="13595383" y="6117848"/>
                  <a:pt x="13691799" y="6276469"/>
                </a:cubicBezTo>
                <a:cubicBezTo>
                  <a:pt x="12361363" y="9007364"/>
                  <a:pt x="13060201" y="7828334"/>
                  <a:pt x="7888158" y="11501611"/>
                </a:cubicBezTo>
                <a:cubicBezTo>
                  <a:pt x="6084288" y="12782751"/>
                  <a:pt x="59901" y="15491311"/>
                  <a:pt x="2196485" y="14916616"/>
                </a:cubicBezTo>
                <a:cubicBezTo>
                  <a:pt x="7601646" y="13462745"/>
                  <a:pt x="17843921" y="8823726"/>
                  <a:pt x="17843921" y="8823726"/>
                </a:cubicBezTo>
                <a:cubicBezTo>
                  <a:pt x="18593480" y="7501889"/>
                  <a:pt x="20821707" y="6191442"/>
                  <a:pt x="20092599" y="4858216"/>
                </a:cubicBezTo>
                <a:cubicBezTo>
                  <a:pt x="19450852" y="3684735"/>
                  <a:pt x="18392971" y="7043208"/>
                  <a:pt x="17190778" y="7629407"/>
                </a:cubicBezTo>
                <a:cubicBezTo>
                  <a:pt x="12549214" y="9892669"/>
                  <a:pt x="7580248" y="11411416"/>
                  <a:pt x="2774983" y="13302420"/>
                </a:cubicBezTo>
                <a:cubicBezTo>
                  <a:pt x="372172" y="19862468"/>
                  <a:pt x="4958535" y="6969609"/>
                  <a:pt x="8737244" y="4848885"/>
                </a:cubicBezTo>
                <a:cubicBezTo>
                  <a:pt x="12038052" y="2996373"/>
                  <a:pt x="16307481" y="4855106"/>
                  <a:pt x="20092599" y="4858216"/>
                </a:cubicBezTo>
                <a:cubicBezTo>
                  <a:pt x="19538983" y="7629408"/>
                  <a:pt x="20782187" y="11602893"/>
                  <a:pt x="18431750" y="13171791"/>
                </a:cubicBezTo>
                <a:cubicBezTo>
                  <a:pt x="15578320" y="15076433"/>
                  <a:pt x="7119789" y="14923511"/>
                  <a:pt x="2187154" y="14907285"/>
                </a:cubicBezTo>
                <a:cubicBezTo>
                  <a:pt x="2193374" y="11554485"/>
                  <a:pt x="-717994" y="6489814"/>
                  <a:pt x="2205815" y="4848885"/>
                </a:cubicBezTo>
                <a:cubicBezTo>
                  <a:pt x="7405196" y="1930837"/>
                  <a:pt x="14600074" y="2538573"/>
                  <a:pt x="20092599" y="4858216"/>
                </a:cubicBezTo>
                <a:cubicBezTo>
                  <a:pt x="22236639" y="5763703"/>
                  <a:pt x="19973008" y="10281694"/>
                  <a:pt x="18002542" y="11520273"/>
                </a:cubicBezTo>
                <a:cubicBezTo>
                  <a:pt x="13961117" y="14060597"/>
                  <a:pt x="8727913" y="13784502"/>
                  <a:pt x="4090599" y="14916616"/>
                </a:cubicBezTo>
                <a:cubicBezTo>
                  <a:pt x="1587148" y="14904344"/>
                  <a:pt x="1003319" y="15403139"/>
                  <a:pt x="4165244" y="12378689"/>
                </a:cubicBezTo>
                <a:cubicBezTo>
                  <a:pt x="6907340" y="9755815"/>
                  <a:pt x="9856917" y="7358820"/>
                  <a:pt x="12702754" y="4848885"/>
                </a:cubicBezTo>
                <a:cubicBezTo>
                  <a:pt x="14932770" y="5035497"/>
                  <a:pt x="20367360" y="3394265"/>
                  <a:pt x="19392803" y="5408722"/>
                </a:cubicBezTo>
                <a:cubicBezTo>
                  <a:pt x="14208561" y="16124807"/>
                  <a:pt x="9868741" y="14919982"/>
                  <a:pt x="2187154" y="14907285"/>
                </a:cubicBezTo>
                <a:cubicBezTo>
                  <a:pt x="2877619" y="12730142"/>
                  <a:pt x="2574884" y="9919217"/>
                  <a:pt x="4258550" y="8375856"/>
                </a:cubicBezTo>
                <a:cubicBezTo>
                  <a:pt x="9043986" y="3989206"/>
                  <a:pt x="14504170" y="4850694"/>
                  <a:pt x="20092599" y="4858216"/>
                </a:cubicBezTo>
                <a:cubicBezTo>
                  <a:pt x="19604297" y="6708787"/>
                  <a:pt x="20143737" y="9241742"/>
                  <a:pt x="18627693" y="10409930"/>
                </a:cubicBezTo>
                <a:cubicBezTo>
                  <a:pt x="11876935" y="15611729"/>
                  <a:pt x="9478715" y="15025472"/>
                  <a:pt x="3484109" y="14757995"/>
                </a:cubicBezTo>
                <a:cubicBezTo>
                  <a:pt x="14241767" y="12273567"/>
                  <a:pt x="15111505" y="14698651"/>
                  <a:pt x="20092599" y="6603040"/>
                </a:cubicBezTo>
                <a:cubicBezTo>
                  <a:pt x="20399016" y="6105030"/>
                  <a:pt x="20086378" y="5433603"/>
                  <a:pt x="20083268" y="4848885"/>
                </a:cubicBezTo>
                <a:cubicBezTo>
                  <a:pt x="14218603" y="5236492"/>
                  <a:pt x="12215986" y="5305850"/>
                  <a:pt x="4557129" y="6593709"/>
                </a:cubicBezTo>
                <a:cubicBezTo>
                  <a:pt x="3719872" y="6734496"/>
                  <a:pt x="2977146" y="7215750"/>
                  <a:pt x="2187154" y="7526771"/>
                </a:cubicBezTo>
                <a:cubicBezTo>
                  <a:pt x="2190264" y="6634142"/>
                  <a:pt x="1951659" y="5707288"/>
                  <a:pt x="2196485" y="4848885"/>
                </a:cubicBezTo>
                <a:cubicBezTo>
                  <a:pt x="2264777" y="4609442"/>
                  <a:pt x="2693943" y="4876877"/>
                  <a:pt x="2942934" y="4876877"/>
                </a:cubicBezTo>
                <a:lnTo>
                  <a:pt x="8718583" y="4848885"/>
                </a:lnTo>
                <a:cubicBezTo>
                  <a:pt x="12509922" y="4851995"/>
                  <a:pt x="16417299" y="3927396"/>
                  <a:pt x="20092599" y="4858216"/>
                </a:cubicBezTo>
                <a:cubicBezTo>
                  <a:pt x="21577191" y="5234209"/>
                  <a:pt x="17280794" y="6073133"/>
                  <a:pt x="15865832" y="6659024"/>
                </a:cubicBezTo>
                <a:lnTo>
                  <a:pt x="7225685" y="10185995"/>
                </a:lnTo>
                <a:cubicBezTo>
                  <a:pt x="5546175" y="11682003"/>
                  <a:pt x="3825541" y="13133084"/>
                  <a:pt x="2187154" y="14674020"/>
                </a:cubicBezTo>
                <a:cubicBezTo>
                  <a:pt x="2130333" y="14727461"/>
                  <a:pt x="2159896" y="14970341"/>
                  <a:pt x="2205815" y="14907285"/>
                </a:cubicBezTo>
                <a:cubicBezTo>
                  <a:pt x="2891346" y="13965910"/>
                  <a:pt x="3490937" y="12964853"/>
                  <a:pt x="4137252" y="11996134"/>
                </a:cubicBezTo>
                <a:cubicBezTo>
                  <a:pt x="4825219" y="10964985"/>
                  <a:pt x="5524791" y="9941580"/>
                  <a:pt x="6208648" y="8907701"/>
                </a:cubicBezTo>
                <a:cubicBezTo>
                  <a:pt x="6576080" y="8352205"/>
                  <a:pt x="6927108" y="7786013"/>
                  <a:pt x="7290999" y="7228191"/>
                </a:cubicBezTo>
                <a:cubicBezTo>
                  <a:pt x="7775929" y="6484826"/>
                  <a:pt x="7600230" y="6705691"/>
                  <a:pt x="8000125" y="6257807"/>
                </a:cubicBezTo>
                <a:cubicBezTo>
                  <a:pt x="8971377" y="6743436"/>
                  <a:pt x="5261626" y="4883032"/>
                  <a:pt x="9437040" y="7106893"/>
                </a:cubicBezTo>
                <a:cubicBezTo>
                  <a:pt x="10579710" y="7715489"/>
                  <a:pt x="12733023" y="8752906"/>
                  <a:pt x="13971717" y="9094313"/>
                </a:cubicBezTo>
                <a:cubicBezTo>
                  <a:pt x="15478335" y="9509565"/>
                  <a:pt x="17860390" y="9743889"/>
                  <a:pt x="19439456" y="9934069"/>
                </a:cubicBezTo>
                <a:cubicBezTo>
                  <a:pt x="19657170" y="10046036"/>
                  <a:pt x="20019936" y="10036184"/>
                  <a:pt x="20092599" y="10269971"/>
                </a:cubicBezTo>
                <a:cubicBezTo>
                  <a:pt x="20692067" y="12198694"/>
                  <a:pt x="19170125" y="13429969"/>
                  <a:pt x="18217146" y="14916616"/>
                </a:cubicBezTo>
                <a:cubicBezTo>
                  <a:pt x="12873815" y="14913506"/>
                  <a:pt x="7489465" y="15568107"/>
                  <a:pt x="2187154" y="14907285"/>
                </a:cubicBezTo>
                <a:cubicBezTo>
                  <a:pt x="1534120" y="14825898"/>
                  <a:pt x="2004082" y="13395380"/>
                  <a:pt x="2495064" y="12957187"/>
                </a:cubicBezTo>
                <a:cubicBezTo>
                  <a:pt x="5688247" y="10107327"/>
                  <a:pt x="8970281" y="7163288"/>
                  <a:pt x="12861374" y="5380730"/>
                </a:cubicBezTo>
                <a:cubicBezTo>
                  <a:pt x="15057702" y="4374565"/>
                  <a:pt x="17682191" y="5057269"/>
                  <a:pt x="20092599" y="4895538"/>
                </a:cubicBezTo>
                <a:cubicBezTo>
                  <a:pt x="19644730" y="6945162"/>
                  <a:pt x="19853447" y="9260672"/>
                  <a:pt x="18748991" y="11044411"/>
                </a:cubicBezTo>
                <a:cubicBezTo>
                  <a:pt x="14844808" y="17349814"/>
                  <a:pt x="8414218" y="14912251"/>
                  <a:pt x="2187154" y="14907285"/>
                </a:cubicBezTo>
                <a:cubicBezTo>
                  <a:pt x="2355105" y="14297685"/>
                  <a:pt x="2231601" y="13512957"/>
                  <a:pt x="2691007" y="13078485"/>
                </a:cubicBezTo>
                <a:cubicBezTo>
                  <a:pt x="5767534" y="10168941"/>
                  <a:pt x="17810919" y="3830248"/>
                  <a:pt x="20083268" y="4858216"/>
                </a:cubicBezTo>
                <a:cubicBezTo>
                  <a:pt x="23340892" y="6331903"/>
                  <a:pt x="14696460" y="9784110"/>
                  <a:pt x="11387138" y="11137718"/>
                </a:cubicBezTo>
                <a:cubicBezTo>
                  <a:pt x="-878092" y="16154549"/>
                  <a:pt x="2405303" y="15095167"/>
                  <a:pt x="20092599" y="5539350"/>
                </a:cubicBezTo>
                <a:cubicBezTo>
                  <a:pt x="19917136" y="-952853"/>
                  <a:pt x="20300083" y="4697279"/>
                  <a:pt x="2644354" y="4858216"/>
                </a:cubicBezTo>
                <a:cubicBezTo>
                  <a:pt x="2593726" y="4858677"/>
                  <a:pt x="2664188" y="4957536"/>
                  <a:pt x="2672346" y="5007505"/>
                </a:cubicBezTo>
                <a:cubicBezTo>
                  <a:pt x="2738835" y="5414752"/>
                  <a:pt x="2824501" y="5819507"/>
                  <a:pt x="2868289" y="6229816"/>
                </a:cubicBezTo>
                <a:cubicBezTo>
                  <a:pt x="2992534" y="7394039"/>
                  <a:pt x="3090909" y="8561072"/>
                  <a:pt x="3176199" y="9728795"/>
                </a:cubicBezTo>
                <a:cubicBezTo>
                  <a:pt x="3302418" y="11456888"/>
                  <a:pt x="3393913" y="13187342"/>
                  <a:pt x="3502770" y="14916616"/>
                </a:cubicBezTo>
                <a:cubicBezTo>
                  <a:pt x="7044830" y="14070456"/>
                  <a:pt x="3273978" y="15075924"/>
                  <a:pt x="8681260" y="12985179"/>
                </a:cubicBezTo>
                <a:cubicBezTo>
                  <a:pt x="14197807" y="10852186"/>
                  <a:pt x="14630718" y="10856082"/>
                  <a:pt x="20092599" y="9299587"/>
                </a:cubicBezTo>
                <a:cubicBezTo>
                  <a:pt x="20058387" y="8453611"/>
                  <a:pt x="20086669" y="7602786"/>
                  <a:pt x="19989962" y="6761660"/>
                </a:cubicBezTo>
                <a:cubicBezTo>
                  <a:pt x="19953770" y="6446874"/>
                  <a:pt x="19433152" y="5127945"/>
                  <a:pt x="19327489" y="4848885"/>
                </a:cubicBezTo>
                <a:cubicBezTo>
                  <a:pt x="13987268" y="5156795"/>
                  <a:pt x="2901111" y="438934"/>
                  <a:pt x="3306827" y="5772616"/>
                </a:cubicBezTo>
                <a:cubicBezTo>
                  <a:pt x="3789985" y="12124373"/>
                  <a:pt x="20092599" y="14907285"/>
                  <a:pt x="20092599" y="14907285"/>
                </a:cubicBezTo>
                <a:cubicBezTo>
                  <a:pt x="20024174" y="12727032"/>
                  <a:pt x="20361358" y="10495723"/>
                  <a:pt x="19887325" y="8366526"/>
                </a:cubicBezTo>
                <a:cubicBezTo>
                  <a:pt x="18096965" y="324825"/>
                  <a:pt x="8189797" y="4860396"/>
                  <a:pt x="2187154" y="4867546"/>
                </a:cubicBezTo>
                <a:cubicBezTo>
                  <a:pt x="2688573" y="22143734"/>
                  <a:pt x="1449285" y="6072291"/>
                  <a:pt x="4622444" y="4848885"/>
                </a:cubicBezTo>
                <a:cubicBezTo>
                  <a:pt x="9431773" y="2994656"/>
                  <a:pt x="14929660" y="5029277"/>
                  <a:pt x="20083268" y="5119473"/>
                </a:cubicBezTo>
                <a:cubicBezTo>
                  <a:pt x="20086378" y="6379106"/>
                  <a:pt x="20092599" y="7638734"/>
                  <a:pt x="20092599" y="8898371"/>
                </a:cubicBezTo>
                <a:cubicBezTo>
                  <a:pt x="20092599" y="10904455"/>
                  <a:pt x="20214717" y="12914843"/>
                  <a:pt x="20083268" y="14916616"/>
                </a:cubicBezTo>
                <a:cubicBezTo>
                  <a:pt x="20059414" y="15279874"/>
                  <a:pt x="19842867" y="14227425"/>
                  <a:pt x="19766027" y="13871587"/>
                </a:cubicBezTo>
                <a:cubicBezTo>
                  <a:pt x="19117900" y="10870176"/>
                  <a:pt x="17807574" y="7917794"/>
                  <a:pt x="17909236" y="4848885"/>
                </a:cubicBezTo>
                <a:cubicBezTo>
                  <a:pt x="17933023" y="4130815"/>
                  <a:pt x="19346150" y="4855106"/>
                  <a:pt x="20064607" y="4858216"/>
                </a:cubicBezTo>
                <a:cubicBezTo>
                  <a:pt x="9576875" y="7188823"/>
                  <a:pt x="14638510" y="6494322"/>
                  <a:pt x="4911693" y="7162877"/>
                </a:cubicBezTo>
                <a:cubicBezTo>
                  <a:pt x="4003513" y="7004257"/>
                  <a:pt x="2491853" y="5816896"/>
                  <a:pt x="2187154" y="6687016"/>
                </a:cubicBezTo>
                <a:cubicBezTo>
                  <a:pt x="1280520" y="9276064"/>
                  <a:pt x="-297038" y="13773156"/>
                  <a:pt x="2196485" y="14916616"/>
                </a:cubicBezTo>
                <a:cubicBezTo>
                  <a:pt x="7618907" y="17403187"/>
                  <a:pt x="14127228" y="14904175"/>
                  <a:pt x="20092599" y="14897954"/>
                </a:cubicBezTo>
                <a:cubicBezTo>
                  <a:pt x="20086379" y="11548264"/>
                  <a:pt x="22996983" y="6484815"/>
                  <a:pt x="20073938" y="4848885"/>
                </a:cubicBezTo>
                <a:cubicBezTo>
                  <a:pt x="-1203837" y="-7059572"/>
                  <a:pt x="2189907" y="5617481"/>
                  <a:pt x="2224476" y="14916616"/>
                </a:cubicBezTo>
                <a:cubicBezTo>
                  <a:pt x="5809881" y="14815489"/>
                  <a:pt x="16808011" y="15963955"/>
                  <a:pt x="20092599" y="11333660"/>
                </a:cubicBezTo>
                <a:cubicBezTo>
                  <a:pt x="21343264" y="9570594"/>
                  <a:pt x="20073938" y="7010477"/>
                  <a:pt x="20064607" y="4848885"/>
                </a:cubicBezTo>
                <a:cubicBezTo>
                  <a:pt x="14105456" y="4851995"/>
                  <a:pt x="7378904" y="1932943"/>
                  <a:pt x="2187154" y="4858216"/>
                </a:cubicBezTo>
                <a:cubicBezTo>
                  <a:pt x="-733884" y="6504064"/>
                  <a:pt x="-727320" y="13275689"/>
                  <a:pt x="2196485" y="14916616"/>
                </a:cubicBezTo>
                <a:cubicBezTo>
                  <a:pt x="7398579" y="17836186"/>
                  <a:pt x="14127228" y="14910395"/>
                  <a:pt x="20092599" y="14907285"/>
                </a:cubicBezTo>
                <a:cubicBezTo>
                  <a:pt x="20086379" y="11554485"/>
                  <a:pt x="22997747" y="6489814"/>
                  <a:pt x="20073938" y="4848885"/>
                </a:cubicBezTo>
                <a:cubicBezTo>
                  <a:pt x="-1176721" y="-7077618"/>
                  <a:pt x="2187850" y="5608903"/>
                  <a:pt x="2196485" y="14916616"/>
                </a:cubicBezTo>
                <a:cubicBezTo>
                  <a:pt x="8161856" y="14913506"/>
                  <a:pt x="14894776" y="17834451"/>
                  <a:pt x="20092599" y="14907285"/>
                </a:cubicBezTo>
                <a:cubicBezTo>
                  <a:pt x="23014008" y="13262087"/>
                  <a:pt x="22707819" y="6923488"/>
                  <a:pt x="20073938" y="4848885"/>
                </a:cubicBezTo>
                <a:cubicBezTo>
                  <a:pt x="17020752" y="2444011"/>
                  <a:pt x="12323309" y="5439824"/>
                  <a:pt x="8447995" y="5735293"/>
                </a:cubicBezTo>
                <a:cubicBezTo>
                  <a:pt x="6364158" y="8789513"/>
                  <a:pt x="2073535" y="11202616"/>
                  <a:pt x="2196485" y="14897954"/>
                </a:cubicBezTo>
                <a:cubicBezTo>
                  <a:pt x="2281004" y="17438224"/>
                  <a:pt x="10755260" y="9410764"/>
                  <a:pt x="8615946" y="10783154"/>
                </a:cubicBezTo>
                <a:lnTo>
                  <a:pt x="2187154" y="14907285"/>
                </a:lnTo>
                <a:cubicBezTo>
                  <a:pt x="2184538" y="14908967"/>
                  <a:pt x="2184137" y="14917370"/>
                  <a:pt x="2187154" y="14916616"/>
                </a:cubicBezTo>
                <a:lnTo>
                  <a:pt x="2224476" y="14907285"/>
                </a:lnTo>
                <a:cubicBezTo>
                  <a:pt x="-4406318" y="16565072"/>
                  <a:pt x="13746602" y="7387392"/>
                  <a:pt x="20092599" y="4848885"/>
                </a:cubicBezTo>
                <a:cubicBezTo>
                  <a:pt x="26434663" y="2311951"/>
                  <a:pt x="2233807" y="14897954"/>
                  <a:pt x="2233807" y="14897954"/>
                </a:cubicBezTo>
                <a:lnTo>
                  <a:pt x="20092599" y="4848885"/>
                </a:lnTo>
                <a:cubicBezTo>
                  <a:pt x="17924787" y="8204795"/>
                  <a:pt x="17072386" y="12959912"/>
                  <a:pt x="13589162" y="14916616"/>
                </a:cubicBezTo>
                <a:cubicBezTo>
                  <a:pt x="10275530" y="16778052"/>
                  <a:pt x="3665884" y="18408493"/>
                  <a:pt x="2187154" y="14907285"/>
                </a:cubicBezTo>
                <a:cubicBezTo>
                  <a:pt x="-1063515" y="7210634"/>
                  <a:pt x="6307163" y="5767141"/>
                  <a:pt x="10379432" y="4848885"/>
                </a:cubicBezTo>
                <a:cubicBezTo>
                  <a:pt x="13539399" y="4861326"/>
                  <a:pt x="16706999" y="4666359"/>
                  <a:pt x="19859334" y="4886207"/>
                </a:cubicBezTo>
                <a:cubicBezTo>
                  <a:pt x="20292520" y="4916418"/>
                  <a:pt x="19088482" y="5296789"/>
                  <a:pt x="18674346" y="5427383"/>
                </a:cubicBezTo>
                <a:cubicBezTo>
                  <a:pt x="17988681" y="5643601"/>
                  <a:pt x="17274754" y="5757064"/>
                  <a:pt x="16574958" y="5921905"/>
                </a:cubicBezTo>
                <a:cubicBezTo>
                  <a:pt x="15422598" y="5737848"/>
                  <a:pt x="15269275" y="6094502"/>
                  <a:pt x="14998085" y="5203448"/>
                </a:cubicBezTo>
                <a:cubicBezTo>
                  <a:pt x="14963566" y="5090029"/>
                  <a:pt x="14979424" y="4967073"/>
                  <a:pt x="14970093" y="4848885"/>
                </a:cubicBezTo>
                <a:cubicBezTo>
                  <a:pt x="13623889" y="5737378"/>
                  <a:pt x="14576453" y="5016871"/>
                  <a:pt x="12805391" y="7844011"/>
                </a:cubicBezTo>
                <a:cubicBezTo>
                  <a:pt x="12528150" y="8286570"/>
                  <a:pt x="12259515" y="8734469"/>
                  <a:pt x="11984297" y="9178289"/>
                </a:cubicBezTo>
                <a:cubicBezTo>
                  <a:pt x="11738958" y="9573927"/>
                  <a:pt x="11897045" y="9497580"/>
                  <a:pt x="11555089" y="9542183"/>
                </a:cubicBezTo>
                <a:cubicBezTo>
                  <a:pt x="11396468" y="9520412"/>
                  <a:pt x="11233174" y="9520854"/>
                  <a:pt x="11079227" y="9476869"/>
                </a:cubicBezTo>
                <a:cubicBezTo>
                  <a:pt x="10444936" y="9295643"/>
                  <a:pt x="9724913" y="8931611"/>
                  <a:pt x="9157121" y="8637113"/>
                </a:cubicBezTo>
                <a:cubicBezTo>
                  <a:pt x="8766667" y="8434596"/>
                  <a:pt x="8378452" y="8226989"/>
                  <a:pt x="8000125" y="8002632"/>
                </a:cubicBezTo>
                <a:cubicBezTo>
                  <a:pt x="7308210" y="7592311"/>
                  <a:pt x="6630910" y="7157829"/>
                  <a:pt x="5947391" y="6733669"/>
                </a:cubicBezTo>
                <a:cubicBezTo>
                  <a:pt x="5844021" y="6669522"/>
                  <a:pt x="5557144" y="6448167"/>
                  <a:pt x="5639481" y="6537726"/>
                </a:cubicBezTo>
                <a:cubicBezTo>
                  <a:pt x="6385426" y="7349107"/>
                  <a:pt x="6239200" y="7263088"/>
                  <a:pt x="7430958" y="8049285"/>
                </a:cubicBezTo>
                <a:cubicBezTo>
                  <a:pt x="8631640" y="8841370"/>
                  <a:pt x="9822092" y="9654912"/>
                  <a:pt x="11079227" y="10353946"/>
                </a:cubicBezTo>
                <a:cubicBezTo>
                  <a:pt x="11772803" y="10739611"/>
                  <a:pt x="12450539" y="11155252"/>
                  <a:pt x="13159954" y="11510942"/>
                </a:cubicBezTo>
                <a:cubicBezTo>
                  <a:pt x="13575077" y="11719079"/>
                  <a:pt x="14013621" y="11877470"/>
                  <a:pt x="14447578" y="12042787"/>
                </a:cubicBezTo>
                <a:cubicBezTo>
                  <a:pt x="14667260" y="12126475"/>
                  <a:pt x="14895577" y="12185454"/>
                  <a:pt x="15119383" y="12257391"/>
                </a:cubicBezTo>
                <a:cubicBezTo>
                  <a:pt x="15156837" y="12269430"/>
                  <a:pt x="15231350" y="12294713"/>
                  <a:pt x="15231350" y="12294713"/>
                </a:cubicBezTo>
                <a:cubicBezTo>
                  <a:pt x="15313422" y="12130569"/>
                  <a:pt x="15317975" y="12135793"/>
                  <a:pt x="15371309" y="11874836"/>
                </a:cubicBezTo>
                <a:cubicBezTo>
                  <a:pt x="15435815" y="11559218"/>
                  <a:pt x="15483276" y="11240354"/>
                  <a:pt x="15539260" y="10923113"/>
                </a:cubicBezTo>
                <a:cubicBezTo>
                  <a:pt x="15576977" y="9973895"/>
                  <a:pt x="15629000" y="9224290"/>
                  <a:pt x="15585913" y="8282550"/>
                </a:cubicBezTo>
                <a:cubicBezTo>
                  <a:pt x="15582808" y="8214693"/>
                  <a:pt x="15547802" y="8152141"/>
                  <a:pt x="15529929" y="8086607"/>
                </a:cubicBezTo>
                <a:cubicBezTo>
                  <a:pt x="15499926" y="7976594"/>
                  <a:pt x="15504183" y="7964132"/>
                  <a:pt x="15464615" y="7853342"/>
                </a:cubicBezTo>
                <a:cubicBezTo>
                  <a:pt x="15447715" y="7806023"/>
                  <a:pt x="15425532" y="7760702"/>
                  <a:pt x="15408632" y="7713383"/>
                </a:cubicBezTo>
                <a:cubicBezTo>
                  <a:pt x="15304195" y="7420960"/>
                  <a:pt x="15234730" y="7165891"/>
                  <a:pt x="15100721" y="6892289"/>
                </a:cubicBezTo>
                <a:cubicBezTo>
                  <a:pt x="15074908" y="6839588"/>
                  <a:pt x="15038517" y="6792762"/>
                  <a:pt x="15007415" y="6742999"/>
                </a:cubicBezTo>
                <a:cubicBezTo>
                  <a:pt x="14955735" y="6536278"/>
                  <a:pt x="15031980" y="6808638"/>
                  <a:pt x="14942101" y="6593709"/>
                </a:cubicBezTo>
                <a:cubicBezTo>
                  <a:pt x="14652612" y="5901453"/>
                  <a:pt x="14876537" y="6359947"/>
                  <a:pt x="14708836" y="6024542"/>
                </a:cubicBezTo>
                <a:cubicBezTo>
                  <a:pt x="13970758" y="6129981"/>
                  <a:pt x="13972434" y="6124998"/>
                  <a:pt x="12833383" y="6360444"/>
                </a:cubicBezTo>
                <a:cubicBezTo>
                  <a:pt x="8677636" y="7219453"/>
                  <a:pt x="8677358" y="7279011"/>
                  <a:pt x="3875995" y="8469162"/>
                </a:cubicBezTo>
                <a:cubicBezTo>
                  <a:pt x="3313048" y="9072542"/>
                  <a:pt x="2458402" y="9499942"/>
                  <a:pt x="2187154" y="10279301"/>
                </a:cubicBezTo>
                <a:cubicBezTo>
                  <a:pt x="809973" y="14236273"/>
                  <a:pt x="8419759" y="12548431"/>
                  <a:pt x="8821219" y="12565301"/>
                </a:cubicBezTo>
                <a:lnTo>
                  <a:pt x="20092599" y="13013171"/>
                </a:lnTo>
                <a:cubicBezTo>
                  <a:pt x="20089489" y="13613440"/>
                  <a:pt x="20187939" y="14222898"/>
                  <a:pt x="20083268" y="14813979"/>
                </a:cubicBezTo>
                <a:cubicBezTo>
                  <a:pt x="20065363" y="14915090"/>
                  <a:pt x="19878009" y="14807227"/>
                  <a:pt x="19775358" y="14804648"/>
                </a:cubicBezTo>
                <a:lnTo>
                  <a:pt x="16369685" y="14720673"/>
                </a:lnTo>
                <a:cubicBezTo>
                  <a:pt x="11614475" y="14268732"/>
                  <a:pt x="12405663" y="14572116"/>
                  <a:pt x="8056109" y="13339742"/>
                </a:cubicBezTo>
                <a:cubicBezTo>
                  <a:pt x="7014151" y="13044520"/>
                  <a:pt x="5398939" y="12462610"/>
                  <a:pt x="4314534" y="11996134"/>
                </a:cubicBezTo>
                <a:cubicBezTo>
                  <a:pt x="4096077" y="11902161"/>
                  <a:pt x="4097937" y="11900831"/>
                  <a:pt x="4006623" y="11809522"/>
                </a:cubicBezTo>
                <a:cubicBezTo>
                  <a:pt x="4188007" y="11337922"/>
                  <a:pt x="4009237" y="11763189"/>
                  <a:pt x="4379848" y="11091065"/>
                </a:cubicBezTo>
                <a:cubicBezTo>
                  <a:pt x="4474557" y="10919305"/>
                  <a:pt x="4537103" y="10728633"/>
                  <a:pt x="4650436" y="10568550"/>
                </a:cubicBezTo>
                <a:cubicBezTo>
                  <a:pt x="4950958" y="10144063"/>
                  <a:pt x="5339932" y="9811620"/>
                  <a:pt x="5807432" y="9579505"/>
                </a:cubicBezTo>
                <a:cubicBezTo>
                  <a:pt x="6011837" y="9478017"/>
                  <a:pt x="6242860" y="9442656"/>
                  <a:pt x="6460574" y="9374232"/>
                </a:cubicBezTo>
                <a:lnTo>
                  <a:pt x="7850836" y="9458207"/>
                </a:lnTo>
                <a:cubicBezTo>
                  <a:pt x="9944470" y="9601080"/>
                  <a:pt x="10212127" y="9658144"/>
                  <a:pt x="12357521" y="9738126"/>
                </a:cubicBezTo>
                <a:cubicBezTo>
                  <a:pt x="12994792" y="9761884"/>
                  <a:pt x="13632705" y="9763007"/>
                  <a:pt x="14270297" y="9775448"/>
                </a:cubicBezTo>
                <a:lnTo>
                  <a:pt x="16668264" y="9766118"/>
                </a:lnTo>
                <a:cubicBezTo>
                  <a:pt x="16969730" y="9761765"/>
                  <a:pt x="16773023" y="9717664"/>
                  <a:pt x="16892199" y="9747456"/>
                </a:cubicBezTo>
                <a:cubicBezTo>
                  <a:pt x="16780460" y="10842496"/>
                  <a:pt x="16932402" y="9502571"/>
                  <a:pt x="16733578" y="10755162"/>
                </a:cubicBezTo>
                <a:cubicBezTo>
                  <a:pt x="16700678" y="10962431"/>
                  <a:pt x="16683815" y="11171929"/>
                  <a:pt x="16658934" y="11380313"/>
                </a:cubicBezTo>
                <a:cubicBezTo>
                  <a:pt x="16662044" y="11433187"/>
                  <a:pt x="16655418" y="11487550"/>
                  <a:pt x="16668264" y="11538934"/>
                </a:cubicBezTo>
                <a:cubicBezTo>
                  <a:pt x="16672036" y="11554021"/>
                  <a:pt x="16695781" y="11578996"/>
                  <a:pt x="16705587" y="11566926"/>
                </a:cubicBezTo>
                <a:cubicBezTo>
                  <a:pt x="16746820" y="11516177"/>
                  <a:pt x="16770986" y="11452338"/>
                  <a:pt x="16789562" y="11389644"/>
                </a:cubicBezTo>
                <a:cubicBezTo>
                  <a:pt x="16845924" y="11199422"/>
                  <a:pt x="16894915" y="11006501"/>
                  <a:pt x="16929521" y="10811146"/>
                </a:cubicBezTo>
                <a:cubicBezTo>
                  <a:pt x="16991435" y="10461629"/>
                  <a:pt x="17029048" y="10108240"/>
                  <a:pt x="17078811" y="9756787"/>
                </a:cubicBezTo>
                <a:cubicBezTo>
                  <a:pt x="17097472" y="9476869"/>
                  <a:pt x="17122918" y="9197320"/>
                  <a:pt x="17134795" y="8917032"/>
                </a:cubicBezTo>
                <a:cubicBezTo>
                  <a:pt x="17138484" y="8829969"/>
                  <a:pt x="17187082" y="8594157"/>
                  <a:pt x="17125464" y="8655775"/>
                </a:cubicBezTo>
                <a:cubicBezTo>
                  <a:pt x="16901605" y="8879634"/>
                  <a:pt x="16761460" y="9174833"/>
                  <a:pt x="16602950" y="9448877"/>
                </a:cubicBezTo>
                <a:cubicBezTo>
                  <a:pt x="15877836" y="10702507"/>
                  <a:pt x="15184697" y="11974362"/>
                  <a:pt x="14475570" y="13237105"/>
                </a:cubicBezTo>
                <a:lnTo>
                  <a:pt x="14475570" y="13237105"/>
                </a:lnTo>
                <a:cubicBezTo>
                  <a:pt x="14855040" y="12423955"/>
                  <a:pt x="14930477" y="12167978"/>
                  <a:pt x="15501938" y="11398975"/>
                </a:cubicBezTo>
                <a:cubicBezTo>
                  <a:pt x="15526338" y="11366140"/>
                  <a:pt x="15582803" y="11386534"/>
                  <a:pt x="15623236" y="11380313"/>
                </a:cubicBezTo>
                <a:cubicBezTo>
                  <a:pt x="15750754" y="11622909"/>
                  <a:pt x="15919447" y="11847989"/>
                  <a:pt x="16005791" y="12108101"/>
                </a:cubicBezTo>
                <a:cubicBezTo>
                  <a:pt x="16427005" y="13377009"/>
                  <a:pt x="16382205" y="13259670"/>
                  <a:pt x="16351023" y="14179497"/>
                </a:cubicBezTo>
                <a:cubicBezTo>
                  <a:pt x="16324541" y="12616952"/>
                  <a:pt x="16299113" y="12935856"/>
                  <a:pt x="16864207" y="10213987"/>
                </a:cubicBezTo>
                <a:cubicBezTo>
                  <a:pt x="17004215" y="9539613"/>
                  <a:pt x="17262313" y="8895260"/>
                  <a:pt x="17461366" y="8235897"/>
                </a:cubicBezTo>
                <a:cubicBezTo>
                  <a:pt x="17390308" y="8832786"/>
                  <a:pt x="17231575" y="10214570"/>
                  <a:pt x="17144125" y="10605873"/>
                </a:cubicBezTo>
                <a:cubicBezTo>
                  <a:pt x="17076084" y="10910330"/>
                  <a:pt x="16926411" y="11190591"/>
                  <a:pt x="16817554" y="11482950"/>
                </a:cubicBezTo>
                <a:cubicBezTo>
                  <a:pt x="16570806" y="11297886"/>
                  <a:pt x="16646833" y="11367373"/>
                  <a:pt x="16593619" y="10661856"/>
                </a:cubicBezTo>
                <a:cubicBezTo>
                  <a:pt x="16517316" y="9650226"/>
                  <a:pt x="16490983" y="7620077"/>
                  <a:pt x="16490983" y="7620077"/>
                </a:cubicBezTo>
                <a:cubicBezTo>
                  <a:pt x="15772372" y="9841238"/>
                  <a:pt x="16054321" y="9166031"/>
                  <a:pt x="14447578" y="12276052"/>
                </a:cubicBezTo>
                <a:cubicBezTo>
                  <a:pt x="14201037" y="12753258"/>
                  <a:pt x="13953533" y="13238226"/>
                  <a:pt x="13617154" y="13656983"/>
                </a:cubicBezTo>
                <a:cubicBezTo>
                  <a:pt x="13430645" y="13889167"/>
                  <a:pt x="13841291" y="13103034"/>
                  <a:pt x="13990378" y="12845220"/>
                </a:cubicBezTo>
                <a:cubicBezTo>
                  <a:pt x="15147345" y="10844498"/>
                  <a:pt x="14820417" y="11260926"/>
                  <a:pt x="15772525" y="10232648"/>
                </a:cubicBezTo>
                <a:cubicBezTo>
                  <a:pt x="15722762" y="10776934"/>
                  <a:pt x="15717770" y="11327187"/>
                  <a:pt x="15623236" y="11865505"/>
                </a:cubicBezTo>
                <a:cubicBezTo>
                  <a:pt x="15493278" y="12605545"/>
                  <a:pt x="15265972" y="13325232"/>
                  <a:pt x="15100721" y="14058199"/>
                </a:cubicBezTo>
                <a:cubicBezTo>
                  <a:pt x="15073053" y="14180919"/>
                  <a:pt x="14974494" y="14535786"/>
                  <a:pt x="15044738" y="14431424"/>
                </a:cubicBezTo>
                <a:cubicBezTo>
                  <a:pt x="15327511" y="14011305"/>
                  <a:pt x="15479138" y="13513241"/>
                  <a:pt x="15753864" y="13087816"/>
                </a:cubicBezTo>
                <a:cubicBezTo>
                  <a:pt x="16121687" y="12518225"/>
                  <a:pt x="16562517" y="11999244"/>
                  <a:pt x="16966844" y="11454958"/>
                </a:cubicBezTo>
                <a:cubicBezTo>
                  <a:pt x="16982395" y="11728656"/>
                  <a:pt x="17011587" y="12001919"/>
                  <a:pt x="17013497" y="12276052"/>
                </a:cubicBezTo>
                <a:cubicBezTo>
                  <a:pt x="17017810" y="12895038"/>
                  <a:pt x="16966468" y="13514136"/>
                  <a:pt x="16985505" y="14132844"/>
                </a:cubicBezTo>
                <a:cubicBezTo>
                  <a:pt x="16986447" y="14163462"/>
                  <a:pt x="17041489" y="14107963"/>
                  <a:pt x="17069481" y="14095522"/>
                </a:cubicBezTo>
                <a:cubicBezTo>
                  <a:pt x="17402273" y="13495252"/>
                  <a:pt x="17718022" y="12885213"/>
                  <a:pt x="18067856" y="12294713"/>
                </a:cubicBezTo>
                <a:cubicBezTo>
                  <a:pt x="18157266" y="12143793"/>
                  <a:pt x="18402845" y="11700320"/>
                  <a:pt x="18385097" y="11874836"/>
                </a:cubicBezTo>
                <a:cubicBezTo>
                  <a:pt x="18310214" y="12611180"/>
                  <a:pt x="17629365" y="13386327"/>
                  <a:pt x="17246762" y="13927571"/>
                </a:cubicBezTo>
                <a:cubicBezTo>
                  <a:pt x="17383611" y="13457930"/>
                  <a:pt x="17528938" y="12990677"/>
                  <a:pt x="17657309" y="12518648"/>
                </a:cubicBezTo>
                <a:cubicBezTo>
                  <a:pt x="17827555" y="11892641"/>
                  <a:pt x="17978266" y="11261476"/>
                  <a:pt x="18142501" y="10633865"/>
                </a:cubicBezTo>
                <a:cubicBezTo>
                  <a:pt x="18152461" y="10595805"/>
                  <a:pt x="18197071" y="10486538"/>
                  <a:pt x="18179823" y="10521897"/>
                </a:cubicBezTo>
                <a:cubicBezTo>
                  <a:pt x="18038298" y="10812022"/>
                  <a:pt x="17917064" y="11111990"/>
                  <a:pt x="17769276" y="11398975"/>
                </a:cubicBezTo>
                <a:cubicBezTo>
                  <a:pt x="17648116" y="11634252"/>
                  <a:pt x="17377391" y="11824799"/>
                  <a:pt x="17377391" y="12089440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624D93D3-4667-F463-2B75-0A05F2A80DF9}"/>
              </a:ext>
            </a:extLst>
          </p:cNvPr>
          <p:cNvSpPr/>
          <p:nvPr/>
        </p:nvSpPr>
        <p:spPr>
          <a:xfrm>
            <a:off x="6858373" y="2983183"/>
            <a:ext cx="1950098" cy="2080727"/>
          </a:xfrm>
          <a:custGeom>
            <a:avLst/>
            <a:gdLst>
              <a:gd name="connsiteX0" fmla="*/ 559837 w 1950098"/>
              <a:gd name="connsiteY0" fmla="*/ 0 h 2080727"/>
              <a:gd name="connsiteX1" fmla="*/ 438539 w 1950098"/>
              <a:gd name="connsiteY1" fmla="*/ 363894 h 2080727"/>
              <a:gd name="connsiteX2" fmla="*/ 401217 w 1950098"/>
              <a:gd name="connsiteY2" fmla="*/ 466531 h 2080727"/>
              <a:gd name="connsiteX3" fmla="*/ 373225 w 1950098"/>
              <a:gd name="connsiteY3" fmla="*/ 541176 h 2080727"/>
              <a:gd name="connsiteX4" fmla="*/ 354563 w 1950098"/>
              <a:gd name="connsiteY4" fmla="*/ 615821 h 2080727"/>
              <a:gd name="connsiteX5" fmla="*/ 317241 w 1950098"/>
              <a:gd name="connsiteY5" fmla="*/ 681135 h 2080727"/>
              <a:gd name="connsiteX6" fmla="*/ 289249 w 1950098"/>
              <a:gd name="connsiteY6" fmla="*/ 737119 h 2080727"/>
              <a:gd name="connsiteX7" fmla="*/ 279919 w 1950098"/>
              <a:gd name="connsiteY7" fmla="*/ 765111 h 2080727"/>
              <a:gd name="connsiteX8" fmla="*/ 251927 w 1950098"/>
              <a:gd name="connsiteY8" fmla="*/ 811764 h 2080727"/>
              <a:gd name="connsiteX9" fmla="*/ 223935 w 1950098"/>
              <a:gd name="connsiteY9" fmla="*/ 867747 h 2080727"/>
              <a:gd name="connsiteX10" fmla="*/ 214604 w 1950098"/>
              <a:gd name="connsiteY10" fmla="*/ 914400 h 2080727"/>
              <a:gd name="connsiteX11" fmla="*/ 130629 w 1950098"/>
              <a:gd name="connsiteY11" fmla="*/ 1119674 h 2080727"/>
              <a:gd name="connsiteX12" fmla="*/ 83976 w 1950098"/>
              <a:gd name="connsiteY12" fmla="*/ 1250302 h 2080727"/>
              <a:gd name="connsiteX13" fmla="*/ 55984 w 1950098"/>
              <a:gd name="connsiteY13" fmla="*/ 1315617 h 2080727"/>
              <a:gd name="connsiteX14" fmla="*/ 37323 w 1950098"/>
              <a:gd name="connsiteY14" fmla="*/ 1380931 h 2080727"/>
              <a:gd name="connsiteX15" fmla="*/ 27992 w 1950098"/>
              <a:gd name="connsiteY15" fmla="*/ 1408923 h 2080727"/>
              <a:gd name="connsiteX16" fmla="*/ 0 w 1950098"/>
              <a:gd name="connsiteY16" fmla="*/ 1464906 h 2080727"/>
              <a:gd name="connsiteX17" fmla="*/ 9331 w 1950098"/>
              <a:gd name="connsiteY17" fmla="*/ 1511560 h 2080727"/>
              <a:gd name="connsiteX18" fmla="*/ 18661 w 1950098"/>
              <a:gd name="connsiteY18" fmla="*/ 1567543 h 2080727"/>
              <a:gd name="connsiteX19" fmla="*/ 27992 w 1950098"/>
              <a:gd name="connsiteY19" fmla="*/ 1595535 h 2080727"/>
              <a:gd name="connsiteX20" fmla="*/ 102637 w 1950098"/>
              <a:gd name="connsiteY20" fmla="*/ 1632857 h 2080727"/>
              <a:gd name="connsiteX21" fmla="*/ 186612 w 1950098"/>
              <a:gd name="connsiteY21" fmla="*/ 1670180 h 2080727"/>
              <a:gd name="connsiteX22" fmla="*/ 345233 w 1950098"/>
              <a:gd name="connsiteY22" fmla="*/ 1726164 h 2080727"/>
              <a:gd name="connsiteX23" fmla="*/ 401217 w 1950098"/>
              <a:gd name="connsiteY23" fmla="*/ 1754155 h 2080727"/>
              <a:gd name="connsiteX24" fmla="*/ 475861 w 1950098"/>
              <a:gd name="connsiteY24" fmla="*/ 1772817 h 2080727"/>
              <a:gd name="connsiteX25" fmla="*/ 550506 w 1950098"/>
              <a:gd name="connsiteY25" fmla="*/ 1800809 h 2080727"/>
              <a:gd name="connsiteX26" fmla="*/ 606490 w 1950098"/>
              <a:gd name="connsiteY26" fmla="*/ 1819470 h 2080727"/>
              <a:gd name="connsiteX27" fmla="*/ 671804 w 1950098"/>
              <a:gd name="connsiteY27" fmla="*/ 1838131 h 2080727"/>
              <a:gd name="connsiteX28" fmla="*/ 746449 w 1950098"/>
              <a:gd name="connsiteY28" fmla="*/ 1866123 h 2080727"/>
              <a:gd name="connsiteX29" fmla="*/ 839755 w 1950098"/>
              <a:gd name="connsiteY29" fmla="*/ 1894115 h 2080727"/>
              <a:gd name="connsiteX30" fmla="*/ 1017037 w 1950098"/>
              <a:gd name="connsiteY30" fmla="*/ 1968760 h 2080727"/>
              <a:gd name="connsiteX31" fmla="*/ 1175657 w 1950098"/>
              <a:gd name="connsiteY31" fmla="*/ 2034074 h 2080727"/>
              <a:gd name="connsiteX32" fmla="*/ 1287625 w 1950098"/>
              <a:gd name="connsiteY32" fmla="*/ 2080727 h 2080727"/>
              <a:gd name="connsiteX33" fmla="*/ 1343608 w 1950098"/>
              <a:gd name="connsiteY33" fmla="*/ 2015413 h 2080727"/>
              <a:gd name="connsiteX34" fmla="*/ 1483568 w 1950098"/>
              <a:gd name="connsiteY34" fmla="*/ 1670180 h 2080727"/>
              <a:gd name="connsiteX35" fmla="*/ 1539551 w 1950098"/>
              <a:gd name="connsiteY35" fmla="*/ 1548882 h 2080727"/>
              <a:gd name="connsiteX36" fmla="*/ 1576874 w 1950098"/>
              <a:gd name="connsiteY36" fmla="*/ 1511560 h 2080727"/>
              <a:gd name="connsiteX37" fmla="*/ 1614196 w 1950098"/>
              <a:gd name="connsiteY37" fmla="*/ 1446245 h 2080727"/>
              <a:gd name="connsiteX38" fmla="*/ 1716833 w 1950098"/>
              <a:gd name="connsiteY38" fmla="*/ 1250302 h 2080727"/>
              <a:gd name="connsiteX39" fmla="*/ 1791478 w 1950098"/>
              <a:gd name="connsiteY39" fmla="*/ 1110343 h 2080727"/>
              <a:gd name="connsiteX40" fmla="*/ 1810139 w 1950098"/>
              <a:gd name="connsiteY40" fmla="*/ 1073021 h 2080727"/>
              <a:gd name="connsiteX41" fmla="*/ 1847461 w 1950098"/>
              <a:gd name="connsiteY41" fmla="*/ 1035698 h 2080727"/>
              <a:gd name="connsiteX42" fmla="*/ 1884784 w 1950098"/>
              <a:gd name="connsiteY42" fmla="*/ 923731 h 2080727"/>
              <a:gd name="connsiteX43" fmla="*/ 1922106 w 1950098"/>
              <a:gd name="connsiteY43" fmla="*/ 839755 h 2080727"/>
              <a:gd name="connsiteX44" fmla="*/ 1950098 w 1950098"/>
              <a:gd name="connsiteY44" fmla="*/ 737119 h 2080727"/>
              <a:gd name="connsiteX45" fmla="*/ 1810139 w 1950098"/>
              <a:gd name="connsiteY45" fmla="*/ 662474 h 2080727"/>
              <a:gd name="connsiteX46" fmla="*/ 1763486 w 1950098"/>
              <a:gd name="connsiteY46" fmla="*/ 643813 h 2080727"/>
              <a:gd name="connsiteX47" fmla="*/ 1660849 w 1950098"/>
              <a:gd name="connsiteY47" fmla="*/ 606490 h 2080727"/>
              <a:gd name="connsiteX48" fmla="*/ 1530221 w 1950098"/>
              <a:gd name="connsiteY48" fmla="*/ 559837 h 2080727"/>
              <a:gd name="connsiteX49" fmla="*/ 1464906 w 1950098"/>
              <a:gd name="connsiteY49" fmla="*/ 522515 h 2080727"/>
              <a:gd name="connsiteX50" fmla="*/ 1334278 w 1950098"/>
              <a:gd name="connsiteY50" fmla="*/ 485192 h 2080727"/>
              <a:gd name="connsiteX51" fmla="*/ 1240972 w 1950098"/>
              <a:gd name="connsiteY51" fmla="*/ 447870 h 2080727"/>
              <a:gd name="connsiteX52" fmla="*/ 1175657 w 1950098"/>
              <a:gd name="connsiteY52" fmla="*/ 419878 h 2080727"/>
              <a:gd name="connsiteX53" fmla="*/ 1138335 w 1950098"/>
              <a:gd name="connsiteY53" fmla="*/ 410547 h 2080727"/>
              <a:gd name="connsiteX54" fmla="*/ 1063690 w 1950098"/>
              <a:gd name="connsiteY54" fmla="*/ 382555 h 2080727"/>
              <a:gd name="connsiteX55" fmla="*/ 1035698 w 1950098"/>
              <a:gd name="connsiteY55" fmla="*/ 363894 h 2080727"/>
              <a:gd name="connsiteX56" fmla="*/ 989045 w 1950098"/>
              <a:gd name="connsiteY56" fmla="*/ 354564 h 2080727"/>
              <a:gd name="connsiteX57" fmla="*/ 914400 w 1950098"/>
              <a:gd name="connsiteY57" fmla="*/ 335902 h 2080727"/>
              <a:gd name="connsiteX58" fmla="*/ 839755 w 1950098"/>
              <a:gd name="connsiteY58" fmla="*/ 307911 h 2080727"/>
              <a:gd name="connsiteX59" fmla="*/ 802433 w 1950098"/>
              <a:gd name="connsiteY59" fmla="*/ 298580 h 2080727"/>
              <a:gd name="connsiteX60" fmla="*/ 765110 w 1950098"/>
              <a:gd name="connsiteY60" fmla="*/ 270588 h 2080727"/>
              <a:gd name="connsiteX61" fmla="*/ 727788 w 1950098"/>
              <a:gd name="connsiteY61" fmla="*/ 261257 h 2080727"/>
              <a:gd name="connsiteX62" fmla="*/ 690466 w 1950098"/>
              <a:gd name="connsiteY62" fmla="*/ 242596 h 2080727"/>
              <a:gd name="connsiteX63" fmla="*/ 606490 w 1950098"/>
              <a:gd name="connsiteY63" fmla="*/ 223935 h 2080727"/>
              <a:gd name="connsiteX64" fmla="*/ 578498 w 1950098"/>
              <a:gd name="connsiteY64" fmla="*/ 214604 h 2080727"/>
              <a:gd name="connsiteX65" fmla="*/ 513184 w 1950098"/>
              <a:gd name="connsiteY65" fmla="*/ 195943 h 2080727"/>
              <a:gd name="connsiteX66" fmla="*/ 485192 w 1950098"/>
              <a:gd name="connsiteY66" fmla="*/ 186613 h 2080727"/>
              <a:gd name="connsiteX67" fmla="*/ 475861 w 1950098"/>
              <a:gd name="connsiteY67" fmla="*/ 177282 h 208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50098" h="2080727">
                <a:moveTo>
                  <a:pt x="559837" y="0"/>
                </a:moveTo>
                <a:cubicBezTo>
                  <a:pt x="500447" y="207867"/>
                  <a:pt x="536695" y="92077"/>
                  <a:pt x="438539" y="363894"/>
                </a:cubicBezTo>
                <a:cubicBezTo>
                  <a:pt x="426175" y="398134"/>
                  <a:pt x="413802" y="432371"/>
                  <a:pt x="401217" y="466531"/>
                </a:cubicBezTo>
                <a:cubicBezTo>
                  <a:pt x="392030" y="491466"/>
                  <a:pt x="379670" y="515396"/>
                  <a:pt x="373225" y="541176"/>
                </a:cubicBezTo>
                <a:cubicBezTo>
                  <a:pt x="367004" y="566058"/>
                  <a:pt x="364088" y="592008"/>
                  <a:pt x="354563" y="615821"/>
                </a:cubicBezTo>
                <a:cubicBezTo>
                  <a:pt x="345250" y="639103"/>
                  <a:pt x="329129" y="659057"/>
                  <a:pt x="317241" y="681135"/>
                </a:cubicBezTo>
                <a:cubicBezTo>
                  <a:pt x="307349" y="699505"/>
                  <a:pt x="297723" y="718053"/>
                  <a:pt x="289249" y="737119"/>
                </a:cubicBezTo>
                <a:cubicBezTo>
                  <a:pt x="285255" y="746107"/>
                  <a:pt x="284317" y="756314"/>
                  <a:pt x="279919" y="765111"/>
                </a:cubicBezTo>
                <a:cubicBezTo>
                  <a:pt x="271809" y="781332"/>
                  <a:pt x="260611" y="795843"/>
                  <a:pt x="251927" y="811764"/>
                </a:cubicBezTo>
                <a:cubicBezTo>
                  <a:pt x="241936" y="830080"/>
                  <a:pt x="233266" y="849086"/>
                  <a:pt x="223935" y="867747"/>
                </a:cubicBezTo>
                <a:cubicBezTo>
                  <a:pt x="220825" y="883298"/>
                  <a:pt x="220024" y="899496"/>
                  <a:pt x="214604" y="914400"/>
                </a:cubicBezTo>
                <a:cubicBezTo>
                  <a:pt x="158294" y="1069252"/>
                  <a:pt x="205529" y="820091"/>
                  <a:pt x="130629" y="1119674"/>
                </a:cubicBezTo>
                <a:cubicBezTo>
                  <a:pt x="113906" y="1186564"/>
                  <a:pt x="124147" y="1152743"/>
                  <a:pt x="83976" y="1250302"/>
                </a:cubicBezTo>
                <a:cubicBezTo>
                  <a:pt x="74957" y="1272205"/>
                  <a:pt x="62491" y="1292842"/>
                  <a:pt x="55984" y="1315617"/>
                </a:cubicBezTo>
                <a:cubicBezTo>
                  <a:pt x="49764" y="1337388"/>
                  <a:pt x="43829" y="1359243"/>
                  <a:pt x="37323" y="1380931"/>
                </a:cubicBezTo>
                <a:cubicBezTo>
                  <a:pt x="34497" y="1390352"/>
                  <a:pt x="32391" y="1400126"/>
                  <a:pt x="27992" y="1408923"/>
                </a:cubicBezTo>
                <a:cubicBezTo>
                  <a:pt x="-8185" y="1481276"/>
                  <a:pt x="23455" y="1394547"/>
                  <a:pt x="0" y="1464906"/>
                </a:cubicBezTo>
                <a:cubicBezTo>
                  <a:pt x="3110" y="1480457"/>
                  <a:pt x="6494" y="1495956"/>
                  <a:pt x="9331" y="1511560"/>
                </a:cubicBezTo>
                <a:cubicBezTo>
                  <a:pt x="12715" y="1530173"/>
                  <a:pt x="14557" y="1549075"/>
                  <a:pt x="18661" y="1567543"/>
                </a:cubicBezTo>
                <a:cubicBezTo>
                  <a:pt x="20795" y="1577144"/>
                  <a:pt x="20228" y="1589497"/>
                  <a:pt x="27992" y="1595535"/>
                </a:cubicBezTo>
                <a:cubicBezTo>
                  <a:pt x="49951" y="1612614"/>
                  <a:pt x="77466" y="1621012"/>
                  <a:pt x="102637" y="1632857"/>
                </a:cubicBezTo>
                <a:cubicBezTo>
                  <a:pt x="130353" y="1645900"/>
                  <a:pt x="158063" y="1659077"/>
                  <a:pt x="186612" y="1670180"/>
                </a:cubicBezTo>
                <a:cubicBezTo>
                  <a:pt x="295389" y="1712483"/>
                  <a:pt x="243328" y="1682491"/>
                  <a:pt x="345233" y="1726164"/>
                </a:cubicBezTo>
                <a:cubicBezTo>
                  <a:pt x="364410" y="1734383"/>
                  <a:pt x="381569" y="1747138"/>
                  <a:pt x="401217" y="1754155"/>
                </a:cubicBezTo>
                <a:cubicBezTo>
                  <a:pt x="425370" y="1762781"/>
                  <a:pt x="451381" y="1765167"/>
                  <a:pt x="475861" y="1772817"/>
                </a:cubicBezTo>
                <a:cubicBezTo>
                  <a:pt x="501225" y="1780743"/>
                  <a:pt x="525480" y="1791871"/>
                  <a:pt x="550506" y="1800809"/>
                </a:cubicBezTo>
                <a:cubicBezTo>
                  <a:pt x="569031" y="1807425"/>
                  <a:pt x="587689" y="1813685"/>
                  <a:pt x="606490" y="1819470"/>
                </a:cubicBezTo>
                <a:cubicBezTo>
                  <a:pt x="628131" y="1826129"/>
                  <a:pt x="650323" y="1830971"/>
                  <a:pt x="671804" y="1838131"/>
                </a:cubicBezTo>
                <a:cubicBezTo>
                  <a:pt x="697014" y="1846534"/>
                  <a:pt x="721239" y="1857720"/>
                  <a:pt x="746449" y="1866123"/>
                </a:cubicBezTo>
                <a:cubicBezTo>
                  <a:pt x="777254" y="1876391"/>
                  <a:pt x="809107" y="1883388"/>
                  <a:pt x="839755" y="1894115"/>
                </a:cubicBezTo>
                <a:cubicBezTo>
                  <a:pt x="914853" y="1920399"/>
                  <a:pt x="945109" y="1938329"/>
                  <a:pt x="1017037" y="1968760"/>
                </a:cubicBezTo>
                <a:cubicBezTo>
                  <a:pt x="1069698" y="1991040"/>
                  <a:pt x="1124513" y="2008502"/>
                  <a:pt x="1175657" y="2034074"/>
                </a:cubicBezTo>
                <a:cubicBezTo>
                  <a:pt x="1249235" y="2070863"/>
                  <a:pt x="1211848" y="2055468"/>
                  <a:pt x="1287625" y="2080727"/>
                </a:cubicBezTo>
                <a:cubicBezTo>
                  <a:pt x="1306286" y="2058956"/>
                  <a:pt x="1329160" y="2040181"/>
                  <a:pt x="1343608" y="2015413"/>
                </a:cubicBezTo>
                <a:cubicBezTo>
                  <a:pt x="1424141" y="1877355"/>
                  <a:pt x="1423956" y="1821504"/>
                  <a:pt x="1483568" y="1670180"/>
                </a:cubicBezTo>
                <a:cubicBezTo>
                  <a:pt x="1499890" y="1628748"/>
                  <a:pt x="1516973" y="1587265"/>
                  <a:pt x="1539551" y="1548882"/>
                </a:cubicBezTo>
                <a:cubicBezTo>
                  <a:pt x="1548472" y="1533717"/>
                  <a:pt x="1566526" y="1525789"/>
                  <a:pt x="1576874" y="1511560"/>
                </a:cubicBezTo>
                <a:cubicBezTo>
                  <a:pt x="1591623" y="1491281"/>
                  <a:pt x="1602355" y="1468348"/>
                  <a:pt x="1614196" y="1446245"/>
                </a:cubicBezTo>
                <a:cubicBezTo>
                  <a:pt x="1649014" y="1381251"/>
                  <a:pt x="1686888" y="1317679"/>
                  <a:pt x="1716833" y="1250302"/>
                </a:cubicBezTo>
                <a:cubicBezTo>
                  <a:pt x="1784458" y="1098145"/>
                  <a:pt x="1721646" y="1226730"/>
                  <a:pt x="1791478" y="1110343"/>
                </a:cubicBezTo>
                <a:cubicBezTo>
                  <a:pt x="1798634" y="1098416"/>
                  <a:pt x="1801794" y="1084148"/>
                  <a:pt x="1810139" y="1073021"/>
                </a:cubicBezTo>
                <a:cubicBezTo>
                  <a:pt x="1820695" y="1058946"/>
                  <a:pt x="1835020" y="1048139"/>
                  <a:pt x="1847461" y="1035698"/>
                </a:cubicBezTo>
                <a:cubicBezTo>
                  <a:pt x="1891735" y="925017"/>
                  <a:pt x="1838266" y="1063287"/>
                  <a:pt x="1884784" y="923731"/>
                </a:cubicBezTo>
                <a:cubicBezTo>
                  <a:pt x="1916267" y="829282"/>
                  <a:pt x="1889597" y="921027"/>
                  <a:pt x="1922106" y="839755"/>
                </a:cubicBezTo>
                <a:cubicBezTo>
                  <a:pt x="1941050" y="792397"/>
                  <a:pt x="1940727" y="783977"/>
                  <a:pt x="1950098" y="737119"/>
                </a:cubicBezTo>
                <a:cubicBezTo>
                  <a:pt x="1907276" y="672886"/>
                  <a:pt x="1942410" y="713913"/>
                  <a:pt x="1810139" y="662474"/>
                </a:cubicBezTo>
                <a:cubicBezTo>
                  <a:pt x="1794529" y="656403"/>
                  <a:pt x="1779375" y="649110"/>
                  <a:pt x="1763486" y="643813"/>
                </a:cubicBezTo>
                <a:cubicBezTo>
                  <a:pt x="1600087" y="589345"/>
                  <a:pt x="1803696" y="658434"/>
                  <a:pt x="1660849" y="606490"/>
                </a:cubicBezTo>
                <a:cubicBezTo>
                  <a:pt x="1617063" y="590568"/>
                  <a:pt x="1572749" y="579683"/>
                  <a:pt x="1530221" y="559837"/>
                </a:cubicBezTo>
                <a:cubicBezTo>
                  <a:pt x="1507498" y="549233"/>
                  <a:pt x="1488339" y="531442"/>
                  <a:pt x="1464906" y="522515"/>
                </a:cubicBezTo>
                <a:cubicBezTo>
                  <a:pt x="1422588" y="506394"/>
                  <a:pt x="1374782" y="505444"/>
                  <a:pt x="1334278" y="485192"/>
                </a:cubicBezTo>
                <a:cubicBezTo>
                  <a:pt x="1266824" y="451465"/>
                  <a:pt x="1298535" y="462260"/>
                  <a:pt x="1240972" y="447870"/>
                </a:cubicBezTo>
                <a:cubicBezTo>
                  <a:pt x="1207797" y="431283"/>
                  <a:pt x="1207691" y="429031"/>
                  <a:pt x="1175657" y="419878"/>
                </a:cubicBezTo>
                <a:cubicBezTo>
                  <a:pt x="1163327" y="416355"/>
                  <a:pt x="1150342" y="415050"/>
                  <a:pt x="1138335" y="410547"/>
                </a:cubicBezTo>
                <a:cubicBezTo>
                  <a:pt x="1040751" y="373953"/>
                  <a:pt x="1159489" y="406506"/>
                  <a:pt x="1063690" y="382555"/>
                </a:cubicBezTo>
                <a:cubicBezTo>
                  <a:pt x="1054359" y="376335"/>
                  <a:pt x="1046198" y="367831"/>
                  <a:pt x="1035698" y="363894"/>
                </a:cubicBezTo>
                <a:cubicBezTo>
                  <a:pt x="1020849" y="358326"/>
                  <a:pt x="1004498" y="358130"/>
                  <a:pt x="989045" y="354564"/>
                </a:cubicBezTo>
                <a:cubicBezTo>
                  <a:pt x="964054" y="348797"/>
                  <a:pt x="938213" y="345427"/>
                  <a:pt x="914400" y="335902"/>
                </a:cubicBezTo>
                <a:cubicBezTo>
                  <a:pt x="889738" y="326037"/>
                  <a:pt x="865361" y="315227"/>
                  <a:pt x="839755" y="307911"/>
                </a:cubicBezTo>
                <a:cubicBezTo>
                  <a:pt x="827425" y="304388"/>
                  <a:pt x="814874" y="301690"/>
                  <a:pt x="802433" y="298580"/>
                </a:cubicBezTo>
                <a:cubicBezTo>
                  <a:pt x="789992" y="289249"/>
                  <a:pt x="779019" y="277543"/>
                  <a:pt x="765110" y="270588"/>
                </a:cubicBezTo>
                <a:cubicBezTo>
                  <a:pt x="753640" y="264853"/>
                  <a:pt x="739795" y="265760"/>
                  <a:pt x="727788" y="261257"/>
                </a:cubicBezTo>
                <a:cubicBezTo>
                  <a:pt x="714765" y="256373"/>
                  <a:pt x="703760" y="246686"/>
                  <a:pt x="690466" y="242596"/>
                </a:cubicBezTo>
                <a:cubicBezTo>
                  <a:pt x="663059" y="234163"/>
                  <a:pt x="634309" y="230890"/>
                  <a:pt x="606490" y="223935"/>
                </a:cubicBezTo>
                <a:cubicBezTo>
                  <a:pt x="596948" y="221550"/>
                  <a:pt x="587919" y="217430"/>
                  <a:pt x="578498" y="214604"/>
                </a:cubicBezTo>
                <a:cubicBezTo>
                  <a:pt x="556810" y="208098"/>
                  <a:pt x="534872" y="202449"/>
                  <a:pt x="513184" y="195943"/>
                </a:cubicBezTo>
                <a:cubicBezTo>
                  <a:pt x="503763" y="193117"/>
                  <a:pt x="493989" y="191011"/>
                  <a:pt x="485192" y="186613"/>
                </a:cubicBezTo>
                <a:cubicBezTo>
                  <a:pt x="481258" y="184646"/>
                  <a:pt x="478971" y="180392"/>
                  <a:pt x="475861" y="177282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82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"/>
    </mc:Choice>
    <mc:Fallback xmlns="">
      <p:transition spd="slow" advTm="19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4641ABFB-AF5A-A2EB-4BE3-C7CFF406FBC1}"/>
              </a:ext>
            </a:extLst>
          </p:cNvPr>
          <p:cNvGrpSpPr/>
          <p:nvPr/>
        </p:nvGrpSpPr>
        <p:grpSpPr>
          <a:xfrm>
            <a:off x="498629" y="3626853"/>
            <a:ext cx="2715259" cy="2869949"/>
            <a:chOff x="2925049" y="1432734"/>
            <a:chExt cx="3312788" cy="3410870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4F122CC7-46A1-23E3-D656-52AD2125FD24}"/>
                </a:ext>
              </a:extLst>
            </p:cNvPr>
            <p:cNvGrpSpPr/>
            <p:nvPr/>
          </p:nvGrpSpPr>
          <p:grpSpPr>
            <a:xfrm rot="20121208">
              <a:off x="2925049" y="1519591"/>
              <a:ext cx="914400" cy="914400"/>
              <a:chOff x="6729742" y="506993"/>
              <a:chExt cx="914400" cy="914400"/>
            </a:xfrm>
          </p:grpSpPr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F0373CF6-EB44-D7DE-8031-0BA5242AAFA8}"/>
                  </a:ext>
                </a:extLst>
              </p:cNvPr>
              <p:cNvSpPr/>
              <p:nvPr/>
            </p:nvSpPr>
            <p:spPr>
              <a:xfrm>
                <a:off x="6729742" y="50699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A7EB6658-B5B9-EF23-970F-C8A56E16B658}"/>
                  </a:ext>
                </a:extLst>
              </p:cNvPr>
              <p:cNvSpPr/>
              <p:nvPr/>
            </p:nvSpPr>
            <p:spPr>
              <a:xfrm>
                <a:off x="6883649" y="715224"/>
                <a:ext cx="630727" cy="7061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BAAC9C03-EA16-03B4-9E52-C2CB08C73941}"/>
                </a:ext>
              </a:extLst>
            </p:cNvPr>
            <p:cNvGrpSpPr/>
            <p:nvPr/>
          </p:nvGrpSpPr>
          <p:grpSpPr>
            <a:xfrm rot="2438878">
              <a:off x="5194895" y="1432734"/>
              <a:ext cx="914400" cy="914400"/>
              <a:chOff x="6729742" y="506993"/>
              <a:chExt cx="914400" cy="914400"/>
            </a:xfrm>
          </p:grpSpPr>
          <p:sp>
            <p:nvSpPr>
              <p:cNvPr id="4" name="타원 3">
                <a:extLst>
                  <a:ext uri="{FF2B5EF4-FFF2-40B4-BE49-F238E27FC236}">
                    <a16:creationId xmlns:a16="http://schemas.microsoft.com/office/drawing/2014/main" id="{D55051AC-B0E3-734C-D81A-7E6E14E800BB}"/>
                  </a:ext>
                </a:extLst>
              </p:cNvPr>
              <p:cNvSpPr/>
              <p:nvPr/>
            </p:nvSpPr>
            <p:spPr>
              <a:xfrm>
                <a:off x="6729742" y="50699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8DE84CE3-EA60-F523-8F67-4F8978877E6B}"/>
                  </a:ext>
                </a:extLst>
              </p:cNvPr>
              <p:cNvSpPr/>
              <p:nvPr/>
            </p:nvSpPr>
            <p:spPr>
              <a:xfrm>
                <a:off x="6883649" y="715224"/>
                <a:ext cx="630727" cy="7061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E1008ACB-F58E-77E3-1027-8066D1642338}"/>
                </a:ext>
              </a:extLst>
            </p:cNvPr>
            <p:cNvSpPr/>
            <p:nvPr/>
          </p:nvSpPr>
          <p:spPr>
            <a:xfrm>
              <a:off x="2969536" y="1647730"/>
              <a:ext cx="3268301" cy="31958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5B087F2A-F094-BE4F-3AD5-2F0570AE3676}"/>
                </a:ext>
              </a:extLst>
            </p:cNvPr>
            <p:cNvSpPr/>
            <p:nvPr/>
          </p:nvSpPr>
          <p:spPr>
            <a:xfrm>
              <a:off x="3988459" y="3407974"/>
              <a:ext cx="1289430" cy="80029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6A3AE1F7-1D3D-4054-5850-9FED32C2FBF9}"/>
                </a:ext>
              </a:extLst>
            </p:cNvPr>
            <p:cNvSpPr/>
            <p:nvPr/>
          </p:nvSpPr>
          <p:spPr>
            <a:xfrm rot="13501483">
              <a:off x="4782362" y="2412824"/>
              <a:ext cx="1114630" cy="628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58A0F3FD-24D8-5D64-453C-BF5D2FDCFA0C}"/>
                </a:ext>
              </a:extLst>
            </p:cNvPr>
            <p:cNvSpPr/>
            <p:nvPr/>
          </p:nvSpPr>
          <p:spPr>
            <a:xfrm rot="8184720">
              <a:off x="3311803" y="2447752"/>
              <a:ext cx="1114630" cy="628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FADDE477-65E7-5D8F-4D8D-B36995C6E301}"/>
                </a:ext>
              </a:extLst>
            </p:cNvPr>
            <p:cNvSpPr/>
            <p:nvPr/>
          </p:nvSpPr>
          <p:spPr>
            <a:xfrm>
              <a:off x="3846890" y="2388917"/>
              <a:ext cx="369903" cy="38816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CBB7A073-2200-0E2C-3267-FE67A5296B65}"/>
                </a:ext>
              </a:extLst>
            </p:cNvPr>
            <p:cNvSpPr/>
            <p:nvPr/>
          </p:nvSpPr>
          <p:spPr>
            <a:xfrm>
              <a:off x="4993809" y="2340565"/>
              <a:ext cx="369903" cy="38816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12AD3C9C-2F87-B30D-7D6F-4B231A86194C}"/>
                </a:ext>
              </a:extLst>
            </p:cNvPr>
            <p:cNvGrpSpPr/>
            <p:nvPr/>
          </p:nvGrpSpPr>
          <p:grpSpPr>
            <a:xfrm>
              <a:off x="4341960" y="3438172"/>
              <a:ext cx="651849" cy="486622"/>
              <a:chOff x="7677339" y="2762194"/>
              <a:chExt cx="1231270" cy="666804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63E9770F-A3E0-FE2C-4398-B9D9FEF4BC7C}"/>
                  </a:ext>
                </a:extLst>
              </p:cNvPr>
              <p:cNvSpPr/>
              <p:nvPr/>
            </p:nvSpPr>
            <p:spPr>
              <a:xfrm flipV="1">
                <a:off x="7677339" y="2777083"/>
                <a:ext cx="615635" cy="651915"/>
              </a:xfrm>
              <a:prstGeom prst="blockArc">
                <a:avLst>
                  <a:gd name="adj1" fmla="val 10800000"/>
                  <a:gd name="adj2" fmla="val 207383"/>
                  <a:gd name="adj3" fmla="val 58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8A1EF69E-23B7-B286-A33D-B13D42DC3A5D}"/>
                  </a:ext>
                </a:extLst>
              </p:cNvPr>
              <p:cNvSpPr/>
              <p:nvPr/>
            </p:nvSpPr>
            <p:spPr>
              <a:xfrm flipV="1">
                <a:off x="8292974" y="2762194"/>
                <a:ext cx="615635" cy="651915"/>
              </a:xfrm>
              <a:prstGeom prst="blockArc">
                <a:avLst>
                  <a:gd name="adj1" fmla="val 10800000"/>
                  <a:gd name="adj2" fmla="val 207383"/>
                  <a:gd name="adj3" fmla="val 58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356F55B-453A-C3E2-8646-93DEACEE6FDE}"/>
              </a:ext>
            </a:extLst>
          </p:cNvPr>
          <p:cNvGrpSpPr/>
          <p:nvPr/>
        </p:nvGrpSpPr>
        <p:grpSpPr>
          <a:xfrm>
            <a:off x="1716528" y="108767"/>
            <a:ext cx="3035178" cy="3164406"/>
            <a:chOff x="2925049" y="1432734"/>
            <a:chExt cx="3312788" cy="3410870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2B0AE44B-3C56-22F0-04AD-4FC9047DFF10}"/>
                </a:ext>
              </a:extLst>
            </p:cNvPr>
            <p:cNvGrpSpPr/>
            <p:nvPr/>
          </p:nvGrpSpPr>
          <p:grpSpPr>
            <a:xfrm rot="20121208">
              <a:off x="2925049" y="1519591"/>
              <a:ext cx="914400" cy="914400"/>
              <a:chOff x="6729742" y="506993"/>
              <a:chExt cx="914400" cy="914400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0181CED0-E9ED-26B6-899C-7A242D4D4B76}"/>
                  </a:ext>
                </a:extLst>
              </p:cNvPr>
              <p:cNvSpPr/>
              <p:nvPr/>
            </p:nvSpPr>
            <p:spPr>
              <a:xfrm>
                <a:off x="6729742" y="50699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EDA58C98-9E8C-05A1-B533-BD1758BA4D00}"/>
                  </a:ext>
                </a:extLst>
              </p:cNvPr>
              <p:cNvSpPr/>
              <p:nvPr/>
            </p:nvSpPr>
            <p:spPr>
              <a:xfrm>
                <a:off x="6883649" y="715224"/>
                <a:ext cx="630727" cy="7061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DC30C7B4-B3F5-A618-28BB-25ADA4842BF8}"/>
                </a:ext>
              </a:extLst>
            </p:cNvPr>
            <p:cNvGrpSpPr/>
            <p:nvPr/>
          </p:nvGrpSpPr>
          <p:grpSpPr>
            <a:xfrm rot="2438878">
              <a:off x="5194895" y="1432734"/>
              <a:ext cx="914400" cy="914400"/>
              <a:chOff x="6729742" y="506993"/>
              <a:chExt cx="914400" cy="914400"/>
            </a:xfrm>
          </p:grpSpPr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1D7AA953-5AD2-867C-9D80-7FA4855D4C35}"/>
                  </a:ext>
                </a:extLst>
              </p:cNvPr>
              <p:cNvSpPr/>
              <p:nvPr/>
            </p:nvSpPr>
            <p:spPr>
              <a:xfrm>
                <a:off x="6729742" y="50699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E68B2FC2-441A-82D8-E6FF-AF393D773D9D}"/>
                  </a:ext>
                </a:extLst>
              </p:cNvPr>
              <p:cNvSpPr/>
              <p:nvPr/>
            </p:nvSpPr>
            <p:spPr>
              <a:xfrm>
                <a:off x="6883649" y="715224"/>
                <a:ext cx="630727" cy="7061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64708647-2FC7-CAC8-0CB1-0AF66B62742D}"/>
                </a:ext>
              </a:extLst>
            </p:cNvPr>
            <p:cNvSpPr/>
            <p:nvPr/>
          </p:nvSpPr>
          <p:spPr>
            <a:xfrm>
              <a:off x="2969536" y="1647730"/>
              <a:ext cx="3268301" cy="31958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7D1B59F4-B546-C0F4-267F-F0D5B1953162}"/>
                </a:ext>
              </a:extLst>
            </p:cNvPr>
            <p:cNvSpPr/>
            <p:nvPr/>
          </p:nvSpPr>
          <p:spPr>
            <a:xfrm>
              <a:off x="3988459" y="3407974"/>
              <a:ext cx="1289430" cy="80029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8D82CFFC-0DB8-D6D4-0FFB-ACE55DF91F00}"/>
                </a:ext>
              </a:extLst>
            </p:cNvPr>
            <p:cNvSpPr/>
            <p:nvPr/>
          </p:nvSpPr>
          <p:spPr>
            <a:xfrm rot="13501483">
              <a:off x="4782362" y="2412824"/>
              <a:ext cx="1114630" cy="628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90289BA9-8B2C-9D1D-9A00-06B78DC8112E}"/>
                </a:ext>
              </a:extLst>
            </p:cNvPr>
            <p:cNvSpPr/>
            <p:nvPr/>
          </p:nvSpPr>
          <p:spPr>
            <a:xfrm rot="8184720">
              <a:off x="3311803" y="2447752"/>
              <a:ext cx="1114630" cy="628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FE82F6AD-D432-9B8D-8794-C92FD7FAAC48}"/>
                </a:ext>
              </a:extLst>
            </p:cNvPr>
            <p:cNvSpPr/>
            <p:nvPr/>
          </p:nvSpPr>
          <p:spPr>
            <a:xfrm>
              <a:off x="3846890" y="2388917"/>
              <a:ext cx="369903" cy="38816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70CA0CDE-694A-2B8A-D59C-3179BC0E7C2B}"/>
                </a:ext>
              </a:extLst>
            </p:cNvPr>
            <p:cNvSpPr/>
            <p:nvPr/>
          </p:nvSpPr>
          <p:spPr>
            <a:xfrm>
              <a:off x="4993809" y="2340565"/>
              <a:ext cx="369903" cy="38816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6A0FFD2D-4D3F-8F25-9576-86512042138E}"/>
                </a:ext>
              </a:extLst>
            </p:cNvPr>
            <p:cNvGrpSpPr/>
            <p:nvPr/>
          </p:nvGrpSpPr>
          <p:grpSpPr>
            <a:xfrm>
              <a:off x="4341960" y="3438172"/>
              <a:ext cx="651849" cy="486622"/>
              <a:chOff x="7677339" y="2762194"/>
              <a:chExt cx="1231270" cy="666804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5C69DB3B-7097-2DEA-8CF6-7C97B5D69B74}"/>
                  </a:ext>
                </a:extLst>
              </p:cNvPr>
              <p:cNvSpPr/>
              <p:nvPr/>
            </p:nvSpPr>
            <p:spPr>
              <a:xfrm flipV="1">
                <a:off x="7677339" y="2777083"/>
                <a:ext cx="615635" cy="651915"/>
              </a:xfrm>
              <a:prstGeom prst="blockArc">
                <a:avLst>
                  <a:gd name="adj1" fmla="val 10800000"/>
                  <a:gd name="adj2" fmla="val 207383"/>
                  <a:gd name="adj3" fmla="val 58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막힌 원호 29">
                <a:extLst>
                  <a:ext uri="{FF2B5EF4-FFF2-40B4-BE49-F238E27FC236}">
                    <a16:creationId xmlns:a16="http://schemas.microsoft.com/office/drawing/2014/main" id="{F9041BDB-1E65-23A3-2B52-7628D16CC0FC}"/>
                  </a:ext>
                </a:extLst>
              </p:cNvPr>
              <p:cNvSpPr/>
              <p:nvPr/>
            </p:nvSpPr>
            <p:spPr>
              <a:xfrm flipV="1">
                <a:off x="8292974" y="2762194"/>
                <a:ext cx="615635" cy="651915"/>
              </a:xfrm>
              <a:prstGeom prst="blockArc">
                <a:avLst>
                  <a:gd name="adj1" fmla="val 10800000"/>
                  <a:gd name="adj2" fmla="val 207383"/>
                  <a:gd name="adj3" fmla="val 58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9C1497FB-48D6-8459-B946-FB35E4C11BEC}"/>
              </a:ext>
            </a:extLst>
          </p:cNvPr>
          <p:cNvGrpSpPr/>
          <p:nvPr/>
        </p:nvGrpSpPr>
        <p:grpSpPr>
          <a:xfrm>
            <a:off x="8581847" y="617656"/>
            <a:ext cx="3139100" cy="3442270"/>
            <a:chOff x="2925049" y="1432734"/>
            <a:chExt cx="3312788" cy="3410870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ED719514-5646-1662-1CF3-06ADFACBC6FB}"/>
                </a:ext>
              </a:extLst>
            </p:cNvPr>
            <p:cNvGrpSpPr/>
            <p:nvPr/>
          </p:nvGrpSpPr>
          <p:grpSpPr>
            <a:xfrm rot="20121208">
              <a:off x="2925049" y="1519591"/>
              <a:ext cx="914400" cy="914400"/>
              <a:chOff x="6729742" y="506993"/>
              <a:chExt cx="914400" cy="914400"/>
            </a:xfrm>
          </p:grpSpPr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0B3660D1-E02D-BE48-14A4-54FF7BB1E230}"/>
                  </a:ext>
                </a:extLst>
              </p:cNvPr>
              <p:cNvSpPr/>
              <p:nvPr/>
            </p:nvSpPr>
            <p:spPr>
              <a:xfrm>
                <a:off x="6729742" y="50699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>
                <a:extLst>
                  <a:ext uri="{FF2B5EF4-FFF2-40B4-BE49-F238E27FC236}">
                    <a16:creationId xmlns:a16="http://schemas.microsoft.com/office/drawing/2014/main" id="{3F2F0432-5C60-AA02-EC76-7246B5351D32}"/>
                  </a:ext>
                </a:extLst>
              </p:cNvPr>
              <p:cNvSpPr/>
              <p:nvPr/>
            </p:nvSpPr>
            <p:spPr>
              <a:xfrm>
                <a:off x="6883649" y="715224"/>
                <a:ext cx="630727" cy="7061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F5AB26D6-E60A-107B-8CA9-DC37F86886C4}"/>
                </a:ext>
              </a:extLst>
            </p:cNvPr>
            <p:cNvGrpSpPr/>
            <p:nvPr/>
          </p:nvGrpSpPr>
          <p:grpSpPr>
            <a:xfrm rot="2438878">
              <a:off x="5194895" y="1432734"/>
              <a:ext cx="914400" cy="914400"/>
              <a:chOff x="6729742" y="506993"/>
              <a:chExt cx="914400" cy="914400"/>
            </a:xfrm>
          </p:grpSpPr>
          <p:sp>
            <p:nvSpPr>
              <p:cNvPr id="47" name="타원 46">
                <a:extLst>
                  <a:ext uri="{FF2B5EF4-FFF2-40B4-BE49-F238E27FC236}">
                    <a16:creationId xmlns:a16="http://schemas.microsoft.com/office/drawing/2014/main" id="{472B1A70-4C1A-CD91-77C1-1E7C1D18AF20}"/>
                  </a:ext>
                </a:extLst>
              </p:cNvPr>
              <p:cNvSpPr/>
              <p:nvPr/>
            </p:nvSpPr>
            <p:spPr>
              <a:xfrm>
                <a:off x="6729742" y="50699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0B929207-FEB3-DB07-33C3-2B44497E347E}"/>
                  </a:ext>
                </a:extLst>
              </p:cNvPr>
              <p:cNvSpPr/>
              <p:nvPr/>
            </p:nvSpPr>
            <p:spPr>
              <a:xfrm>
                <a:off x="6883649" y="715224"/>
                <a:ext cx="630727" cy="7061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F30EF69-BD39-1964-263A-62CD44887196}"/>
                </a:ext>
              </a:extLst>
            </p:cNvPr>
            <p:cNvSpPr/>
            <p:nvPr/>
          </p:nvSpPr>
          <p:spPr>
            <a:xfrm>
              <a:off x="2969536" y="1647730"/>
              <a:ext cx="3268301" cy="31958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6AC31E20-BB90-E8F1-96EF-06C530D86E01}"/>
                </a:ext>
              </a:extLst>
            </p:cNvPr>
            <p:cNvSpPr/>
            <p:nvPr/>
          </p:nvSpPr>
          <p:spPr>
            <a:xfrm>
              <a:off x="3988459" y="3407974"/>
              <a:ext cx="1289430" cy="80029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C247052E-AE0A-4238-1DA2-B695E635E8B3}"/>
                </a:ext>
              </a:extLst>
            </p:cNvPr>
            <p:cNvSpPr/>
            <p:nvPr/>
          </p:nvSpPr>
          <p:spPr>
            <a:xfrm rot="13501483">
              <a:off x="4782362" y="2412824"/>
              <a:ext cx="1114630" cy="628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77C631E0-115F-35E9-59EE-85CCF5CAF942}"/>
                </a:ext>
              </a:extLst>
            </p:cNvPr>
            <p:cNvSpPr/>
            <p:nvPr/>
          </p:nvSpPr>
          <p:spPr>
            <a:xfrm rot="8184720">
              <a:off x="3311803" y="2447752"/>
              <a:ext cx="1114630" cy="628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59E71206-1CE2-3ABC-DC1B-4BEAC6068B08}"/>
                </a:ext>
              </a:extLst>
            </p:cNvPr>
            <p:cNvSpPr/>
            <p:nvPr/>
          </p:nvSpPr>
          <p:spPr>
            <a:xfrm>
              <a:off x="3846890" y="2388917"/>
              <a:ext cx="369903" cy="38816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9A1DBB74-9591-A852-3C7F-CE623DADBD98}"/>
                </a:ext>
              </a:extLst>
            </p:cNvPr>
            <p:cNvSpPr/>
            <p:nvPr/>
          </p:nvSpPr>
          <p:spPr>
            <a:xfrm>
              <a:off x="4993809" y="2340565"/>
              <a:ext cx="369903" cy="38816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74AD9033-6D63-03B8-0939-190290CA17B4}"/>
                </a:ext>
              </a:extLst>
            </p:cNvPr>
            <p:cNvGrpSpPr/>
            <p:nvPr/>
          </p:nvGrpSpPr>
          <p:grpSpPr>
            <a:xfrm>
              <a:off x="4341960" y="3438172"/>
              <a:ext cx="651849" cy="486622"/>
              <a:chOff x="7677339" y="2762194"/>
              <a:chExt cx="1231270" cy="666804"/>
            </a:xfrm>
          </p:grpSpPr>
          <p:sp>
            <p:nvSpPr>
              <p:cNvPr id="45" name="막힌 원호 44">
                <a:extLst>
                  <a:ext uri="{FF2B5EF4-FFF2-40B4-BE49-F238E27FC236}">
                    <a16:creationId xmlns:a16="http://schemas.microsoft.com/office/drawing/2014/main" id="{6FFFC3CE-907F-668E-2130-3CC50D3C336A}"/>
                  </a:ext>
                </a:extLst>
              </p:cNvPr>
              <p:cNvSpPr/>
              <p:nvPr/>
            </p:nvSpPr>
            <p:spPr>
              <a:xfrm flipV="1">
                <a:off x="7677339" y="2777083"/>
                <a:ext cx="615635" cy="651915"/>
              </a:xfrm>
              <a:prstGeom prst="blockArc">
                <a:avLst>
                  <a:gd name="adj1" fmla="val 10800000"/>
                  <a:gd name="adj2" fmla="val 207383"/>
                  <a:gd name="adj3" fmla="val 58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막힌 원호 45">
                <a:extLst>
                  <a:ext uri="{FF2B5EF4-FFF2-40B4-BE49-F238E27FC236}">
                    <a16:creationId xmlns:a16="http://schemas.microsoft.com/office/drawing/2014/main" id="{2D51480F-592D-B306-0740-C8C3BC3E26F3}"/>
                  </a:ext>
                </a:extLst>
              </p:cNvPr>
              <p:cNvSpPr/>
              <p:nvPr/>
            </p:nvSpPr>
            <p:spPr>
              <a:xfrm flipV="1">
                <a:off x="8292974" y="2762194"/>
                <a:ext cx="615635" cy="651915"/>
              </a:xfrm>
              <a:prstGeom prst="blockArc">
                <a:avLst>
                  <a:gd name="adj1" fmla="val 10800000"/>
                  <a:gd name="adj2" fmla="val 207383"/>
                  <a:gd name="adj3" fmla="val 58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91D7EFD3-6BA9-5D3B-3F8A-3377E4C4CACA}"/>
              </a:ext>
            </a:extLst>
          </p:cNvPr>
          <p:cNvGrpSpPr/>
          <p:nvPr/>
        </p:nvGrpSpPr>
        <p:grpSpPr>
          <a:xfrm>
            <a:off x="4540300" y="2811536"/>
            <a:ext cx="3646593" cy="3904907"/>
            <a:chOff x="2925049" y="1432734"/>
            <a:chExt cx="3312788" cy="3410870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3041C6D9-258E-18DC-09E9-132FB5AD8597}"/>
                </a:ext>
              </a:extLst>
            </p:cNvPr>
            <p:cNvGrpSpPr/>
            <p:nvPr/>
          </p:nvGrpSpPr>
          <p:grpSpPr>
            <a:xfrm rot="20121208">
              <a:off x="2925049" y="1519591"/>
              <a:ext cx="914400" cy="914400"/>
              <a:chOff x="6729742" y="506993"/>
              <a:chExt cx="914400" cy="914400"/>
            </a:xfrm>
          </p:grpSpPr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id="{FB703928-D92E-D195-1637-FA89D21F2B7C}"/>
                  </a:ext>
                </a:extLst>
              </p:cNvPr>
              <p:cNvSpPr/>
              <p:nvPr/>
            </p:nvSpPr>
            <p:spPr>
              <a:xfrm>
                <a:off x="6729742" y="50699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>
                <a:extLst>
                  <a:ext uri="{FF2B5EF4-FFF2-40B4-BE49-F238E27FC236}">
                    <a16:creationId xmlns:a16="http://schemas.microsoft.com/office/drawing/2014/main" id="{6CD7D71A-FD7C-D490-8E65-7B8A77BCCFDA}"/>
                  </a:ext>
                </a:extLst>
              </p:cNvPr>
              <p:cNvSpPr/>
              <p:nvPr/>
            </p:nvSpPr>
            <p:spPr>
              <a:xfrm>
                <a:off x="6883649" y="715224"/>
                <a:ext cx="630727" cy="7061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22778278-38D2-5975-08D8-17746DEA4C32}"/>
                </a:ext>
              </a:extLst>
            </p:cNvPr>
            <p:cNvGrpSpPr/>
            <p:nvPr/>
          </p:nvGrpSpPr>
          <p:grpSpPr>
            <a:xfrm rot="2438878">
              <a:off x="5194895" y="1432734"/>
              <a:ext cx="914400" cy="914400"/>
              <a:chOff x="6729742" y="506993"/>
              <a:chExt cx="914400" cy="914400"/>
            </a:xfrm>
          </p:grpSpPr>
          <p:sp>
            <p:nvSpPr>
              <p:cNvPr id="63" name="타원 62">
                <a:extLst>
                  <a:ext uri="{FF2B5EF4-FFF2-40B4-BE49-F238E27FC236}">
                    <a16:creationId xmlns:a16="http://schemas.microsoft.com/office/drawing/2014/main" id="{73BE4C6E-0700-48BA-7F70-2841DBFEC09F}"/>
                  </a:ext>
                </a:extLst>
              </p:cNvPr>
              <p:cNvSpPr/>
              <p:nvPr/>
            </p:nvSpPr>
            <p:spPr>
              <a:xfrm>
                <a:off x="6729742" y="50699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타원 63">
                <a:extLst>
                  <a:ext uri="{FF2B5EF4-FFF2-40B4-BE49-F238E27FC236}">
                    <a16:creationId xmlns:a16="http://schemas.microsoft.com/office/drawing/2014/main" id="{38CBA0BA-27AE-3661-D596-A2BB00A53B2F}"/>
                  </a:ext>
                </a:extLst>
              </p:cNvPr>
              <p:cNvSpPr/>
              <p:nvPr/>
            </p:nvSpPr>
            <p:spPr>
              <a:xfrm>
                <a:off x="6883649" y="715224"/>
                <a:ext cx="630727" cy="7061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E198E0A5-4D2D-9527-49D3-16C5CC5B8EB4}"/>
                </a:ext>
              </a:extLst>
            </p:cNvPr>
            <p:cNvSpPr/>
            <p:nvPr/>
          </p:nvSpPr>
          <p:spPr>
            <a:xfrm>
              <a:off x="2969536" y="1647730"/>
              <a:ext cx="3268301" cy="31958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16E10344-ECC0-6667-109A-CD99089A7CCA}"/>
                </a:ext>
              </a:extLst>
            </p:cNvPr>
            <p:cNvSpPr/>
            <p:nvPr/>
          </p:nvSpPr>
          <p:spPr>
            <a:xfrm>
              <a:off x="3988459" y="3407974"/>
              <a:ext cx="1289430" cy="80029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9D901D20-B187-6FD6-4C4C-66B9BFED2A2D}"/>
                </a:ext>
              </a:extLst>
            </p:cNvPr>
            <p:cNvSpPr/>
            <p:nvPr/>
          </p:nvSpPr>
          <p:spPr>
            <a:xfrm rot="13501483">
              <a:off x="4782362" y="2412824"/>
              <a:ext cx="1114630" cy="628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AF965B64-0A2F-4026-5031-A58534874E37}"/>
                </a:ext>
              </a:extLst>
            </p:cNvPr>
            <p:cNvSpPr/>
            <p:nvPr/>
          </p:nvSpPr>
          <p:spPr>
            <a:xfrm rot="8184720">
              <a:off x="3311803" y="2447752"/>
              <a:ext cx="1114630" cy="628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2545708B-9D86-D80A-3153-AEE36571F486}"/>
                </a:ext>
              </a:extLst>
            </p:cNvPr>
            <p:cNvSpPr/>
            <p:nvPr/>
          </p:nvSpPr>
          <p:spPr>
            <a:xfrm>
              <a:off x="3846890" y="2388917"/>
              <a:ext cx="369903" cy="38816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7F8BBE8A-0E5E-817D-4F10-7D5B6BFD5CB1}"/>
                </a:ext>
              </a:extLst>
            </p:cNvPr>
            <p:cNvSpPr/>
            <p:nvPr/>
          </p:nvSpPr>
          <p:spPr>
            <a:xfrm>
              <a:off x="4993809" y="2340565"/>
              <a:ext cx="369903" cy="38816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95219EE7-8612-7AC9-6602-994DB915F90F}"/>
                </a:ext>
              </a:extLst>
            </p:cNvPr>
            <p:cNvGrpSpPr/>
            <p:nvPr/>
          </p:nvGrpSpPr>
          <p:grpSpPr>
            <a:xfrm>
              <a:off x="4341960" y="3438172"/>
              <a:ext cx="651849" cy="486622"/>
              <a:chOff x="7677339" y="2762194"/>
              <a:chExt cx="1231270" cy="666804"/>
            </a:xfrm>
          </p:grpSpPr>
          <p:sp>
            <p:nvSpPr>
              <p:cNvPr id="61" name="막힌 원호 60">
                <a:extLst>
                  <a:ext uri="{FF2B5EF4-FFF2-40B4-BE49-F238E27FC236}">
                    <a16:creationId xmlns:a16="http://schemas.microsoft.com/office/drawing/2014/main" id="{477CE432-45D9-33E5-5F01-128E2B3D8C3C}"/>
                  </a:ext>
                </a:extLst>
              </p:cNvPr>
              <p:cNvSpPr/>
              <p:nvPr/>
            </p:nvSpPr>
            <p:spPr>
              <a:xfrm flipV="1">
                <a:off x="7677339" y="2777083"/>
                <a:ext cx="615635" cy="651915"/>
              </a:xfrm>
              <a:prstGeom prst="blockArc">
                <a:avLst>
                  <a:gd name="adj1" fmla="val 10800000"/>
                  <a:gd name="adj2" fmla="val 207383"/>
                  <a:gd name="adj3" fmla="val 58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막힌 원호 61">
                <a:extLst>
                  <a:ext uri="{FF2B5EF4-FFF2-40B4-BE49-F238E27FC236}">
                    <a16:creationId xmlns:a16="http://schemas.microsoft.com/office/drawing/2014/main" id="{AE761399-676A-A882-9248-00E138BB24E7}"/>
                  </a:ext>
                </a:extLst>
              </p:cNvPr>
              <p:cNvSpPr/>
              <p:nvPr/>
            </p:nvSpPr>
            <p:spPr>
              <a:xfrm flipV="1">
                <a:off x="8292974" y="2762194"/>
                <a:ext cx="615635" cy="651915"/>
              </a:xfrm>
              <a:prstGeom prst="blockArc">
                <a:avLst>
                  <a:gd name="adj1" fmla="val 10800000"/>
                  <a:gd name="adj2" fmla="val 207383"/>
                  <a:gd name="adj3" fmla="val 58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22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"/>
    </mc:Choice>
    <mc:Fallback xmlns="">
      <p:transition spd="slow" advTm="24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BAB8400A-59D7-867B-920E-A7EE87AE91AE}"/>
              </a:ext>
            </a:extLst>
          </p:cNvPr>
          <p:cNvSpPr/>
          <p:nvPr/>
        </p:nvSpPr>
        <p:spPr>
          <a:xfrm>
            <a:off x="3041968" y="3856777"/>
            <a:ext cx="407405" cy="461726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A33D53E6-018D-46BF-842B-10B09411022D}"/>
              </a:ext>
            </a:extLst>
          </p:cNvPr>
          <p:cNvSpPr/>
          <p:nvPr/>
        </p:nvSpPr>
        <p:spPr>
          <a:xfrm>
            <a:off x="3449373" y="3856775"/>
            <a:ext cx="407405" cy="461726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7C66454D-4E8F-D32D-C0A0-AD0136DEA814}"/>
              </a:ext>
            </a:extLst>
          </p:cNvPr>
          <p:cNvGrpSpPr/>
          <p:nvPr/>
        </p:nvGrpSpPr>
        <p:grpSpPr>
          <a:xfrm>
            <a:off x="2287509" y="3265034"/>
            <a:ext cx="561314" cy="549449"/>
            <a:chOff x="2585937" y="3122864"/>
            <a:chExt cx="561314" cy="549449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EFFE6C4-CFFB-AAFC-B206-C0DA2429F374}"/>
                </a:ext>
              </a:extLst>
            </p:cNvPr>
            <p:cNvSpPr/>
            <p:nvPr/>
          </p:nvSpPr>
          <p:spPr>
            <a:xfrm rot="834204">
              <a:off x="2585937" y="3147212"/>
              <a:ext cx="561314" cy="52510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9D80DA6F-3D83-5DB3-9499-6EACC1BE9C58}"/>
                </a:ext>
              </a:extLst>
            </p:cNvPr>
            <p:cNvSpPr/>
            <p:nvPr/>
          </p:nvSpPr>
          <p:spPr>
            <a:xfrm rot="1249519">
              <a:off x="2987647" y="3223488"/>
              <a:ext cx="108641" cy="2308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42DF324-5A9B-19F3-04E4-52A0E9A3290E}"/>
                </a:ext>
              </a:extLst>
            </p:cNvPr>
            <p:cNvSpPr/>
            <p:nvPr/>
          </p:nvSpPr>
          <p:spPr>
            <a:xfrm rot="1249519">
              <a:off x="2709949" y="3122864"/>
              <a:ext cx="117879" cy="23974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이등변 삼각형 8">
            <a:extLst>
              <a:ext uri="{FF2B5EF4-FFF2-40B4-BE49-F238E27FC236}">
                <a16:creationId xmlns:a16="http://schemas.microsoft.com/office/drawing/2014/main" id="{BB92DD7C-9E3A-C79D-B03E-C565908831A1}"/>
              </a:ext>
            </a:extLst>
          </p:cNvPr>
          <p:cNvSpPr/>
          <p:nvPr/>
        </p:nvSpPr>
        <p:spPr>
          <a:xfrm>
            <a:off x="5697651" y="3874879"/>
            <a:ext cx="407405" cy="461726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34FEB82-CFCB-704F-25F8-876D367F0A9F}"/>
              </a:ext>
            </a:extLst>
          </p:cNvPr>
          <p:cNvSpPr/>
          <p:nvPr/>
        </p:nvSpPr>
        <p:spPr>
          <a:xfrm>
            <a:off x="9055" y="4303559"/>
            <a:ext cx="12192001" cy="7242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6E9091C-612D-B63F-AF3D-A4E648E1C5D9}"/>
              </a:ext>
            </a:extLst>
          </p:cNvPr>
          <p:cNvSpPr/>
          <p:nvPr/>
        </p:nvSpPr>
        <p:spPr>
          <a:xfrm>
            <a:off x="8944826" y="3974473"/>
            <a:ext cx="407405" cy="461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35A54B7-9E28-FB84-4A2A-48846F281036}"/>
              </a:ext>
            </a:extLst>
          </p:cNvPr>
          <p:cNvSpPr/>
          <p:nvPr/>
        </p:nvSpPr>
        <p:spPr>
          <a:xfrm>
            <a:off x="10574446" y="2133163"/>
            <a:ext cx="407405" cy="461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C6EC61F-4E37-AFBC-C873-980F22C238DD}"/>
              </a:ext>
            </a:extLst>
          </p:cNvPr>
          <p:cNvSpPr/>
          <p:nvPr/>
        </p:nvSpPr>
        <p:spPr>
          <a:xfrm>
            <a:off x="10167041" y="2605598"/>
            <a:ext cx="407405" cy="461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1F9A9E4-B54B-3062-BB09-A8345A4E7EDF}"/>
              </a:ext>
            </a:extLst>
          </p:cNvPr>
          <p:cNvSpPr/>
          <p:nvPr/>
        </p:nvSpPr>
        <p:spPr>
          <a:xfrm>
            <a:off x="9759636" y="3078033"/>
            <a:ext cx="407405" cy="461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A274570-DCCB-463E-EBCA-74D7CE43E28F}"/>
              </a:ext>
            </a:extLst>
          </p:cNvPr>
          <p:cNvSpPr/>
          <p:nvPr/>
        </p:nvSpPr>
        <p:spPr>
          <a:xfrm>
            <a:off x="9352231" y="3524817"/>
            <a:ext cx="407405" cy="461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C66FC01-85DC-5A98-AC43-0B5D441946B0}"/>
              </a:ext>
            </a:extLst>
          </p:cNvPr>
          <p:cNvSpPr/>
          <p:nvPr/>
        </p:nvSpPr>
        <p:spPr>
          <a:xfrm>
            <a:off x="11389256" y="2133163"/>
            <a:ext cx="407405" cy="461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0CFC421-00FD-E48D-5E3C-BA059FC088B0}"/>
              </a:ext>
            </a:extLst>
          </p:cNvPr>
          <p:cNvSpPr/>
          <p:nvPr/>
        </p:nvSpPr>
        <p:spPr>
          <a:xfrm>
            <a:off x="10981851" y="2133163"/>
            <a:ext cx="407405" cy="461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D2CFC7B-ABCC-5F78-21F0-661F8070BC47}"/>
              </a:ext>
            </a:extLst>
          </p:cNvPr>
          <p:cNvSpPr/>
          <p:nvPr/>
        </p:nvSpPr>
        <p:spPr>
          <a:xfrm>
            <a:off x="11793651" y="2143872"/>
            <a:ext cx="407405" cy="461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C337A2C-D958-91E4-2868-57299E7CCF87}"/>
              </a:ext>
            </a:extLst>
          </p:cNvPr>
          <p:cNvGrpSpPr/>
          <p:nvPr/>
        </p:nvGrpSpPr>
        <p:grpSpPr>
          <a:xfrm>
            <a:off x="-861585" y="110346"/>
            <a:ext cx="3956364" cy="5234731"/>
            <a:chOff x="3865830" y="810800"/>
            <a:chExt cx="3956364" cy="5234731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58A65984-4006-6C0C-4EEC-5044A60FA612}"/>
                </a:ext>
              </a:extLst>
            </p:cNvPr>
            <p:cNvSpPr/>
            <p:nvPr/>
          </p:nvSpPr>
          <p:spPr>
            <a:xfrm>
              <a:off x="5780351" y="4073454"/>
              <a:ext cx="846172" cy="194649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CF28F1A3-2AF6-FC92-BE3D-3F928755CA8A}"/>
                </a:ext>
              </a:extLst>
            </p:cNvPr>
            <p:cNvSpPr/>
            <p:nvPr/>
          </p:nvSpPr>
          <p:spPr>
            <a:xfrm>
              <a:off x="4882005" y="4099036"/>
              <a:ext cx="894505" cy="194649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B1BBD41B-869B-F8BC-E1AA-0B54D930C114}"/>
                </a:ext>
              </a:extLst>
            </p:cNvPr>
            <p:cNvSpPr/>
            <p:nvPr/>
          </p:nvSpPr>
          <p:spPr>
            <a:xfrm>
              <a:off x="5844012" y="2993206"/>
              <a:ext cx="1978182" cy="101338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F5D572C7-B943-5E72-29B4-60B8C0706914}"/>
                </a:ext>
              </a:extLst>
            </p:cNvPr>
            <p:cNvSpPr/>
            <p:nvPr/>
          </p:nvSpPr>
          <p:spPr>
            <a:xfrm>
              <a:off x="3865830" y="2996696"/>
              <a:ext cx="2032350" cy="101338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06EE7A04-768A-3F28-363D-42C0CE4EF2B7}"/>
                </a:ext>
              </a:extLst>
            </p:cNvPr>
            <p:cNvSpPr/>
            <p:nvPr/>
          </p:nvSpPr>
          <p:spPr>
            <a:xfrm>
              <a:off x="5140660" y="2367607"/>
              <a:ext cx="1384566" cy="234198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EF08B5E1-2819-2191-5717-8543A13FFC2B}"/>
                </a:ext>
              </a:extLst>
            </p:cNvPr>
            <p:cNvSpPr/>
            <p:nvPr/>
          </p:nvSpPr>
          <p:spPr>
            <a:xfrm>
              <a:off x="4943192" y="1167897"/>
              <a:ext cx="1801640" cy="181069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5A531B2E-14FA-4FC2-B449-9F4EA9109043}"/>
                </a:ext>
              </a:extLst>
            </p:cNvPr>
            <p:cNvSpPr/>
            <p:nvPr/>
          </p:nvSpPr>
          <p:spPr>
            <a:xfrm rot="18974461">
              <a:off x="4822906" y="1200701"/>
              <a:ext cx="371192" cy="41646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05327A42-6281-70BE-AFE4-959AB6A115EF}"/>
                </a:ext>
              </a:extLst>
            </p:cNvPr>
            <p:cNvSpPr/>
            <p:nvPr/>
          </p:nvSpPr>
          <p:spPr>
            <a:xfrm rot="19542342">
              <a:off x="5147228" y="959667"/>
              <a:ext cx="371192" cy="41646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90E8C532-32BB-1183-74C6-02B9E89B4C9B}"/>
                </a:ext>
              </a:extLst>
            </p:cNvPr>
            <p:cNvSpPr/>
            <p:nvPr/>
          </p:nvSpPr>
          <p:spPr>
            <a:xfrm>
              <a:off x="5603481" y="810800"/>
              <a:ext cx="371192" cy="41646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040428B7-64FA-8806-C51A-94B7F6C17C8B}"/>
                </a:ext>
              </a:extLst>
            </p:cNvPr>
            <p:cNvSpPr/>
            <p:nvPr/>
          </p:nvSpPr>
          <p:spPr>
            <a:xfrm>
              <a:off x="5203730" y="1596613"/>
              <a:ext cx="541313" cy="57976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곱하기 기호 28">
              <a:extLst>
                <a:ext uri="{FF2B5EF4-FFF2-40B4-BE49-F238E27FC236}">
                  <a16:creationId xmlns:a16="http://schemas.microsoft.com/office/drawing/2014/main" id="{CEBCA088-5548-D2FA-52D5-EEDB4A65AF6C}"/>
                </a:ext>
              </a:extLst>
            </p:cNvPr>
            <p:cNvSpPr/>
            <p:nvPr/>
          </p:nvSpPr>
          <p:spPr>
            <a:xfrm>
              <a:off x="5789077" y="1408931"/>
              <a:ext cx="837445" cy="904358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726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4"/>
    </mc:Choice>
    <mc:Fallback xmlns="">
      <p:transition spd="slow" advTm="2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1 0.00371 L 0.0181 0.00371 C 0.02617 -0.00277 0.03385 -0.01226 0.04258 -0.01597 C 0.04804 -0.01851 0.04922 -0.01851 0.05442 -0.02268 C 0.05638 -0.0243 0.05833 -0.02639 0.06041 -0.02801 C 0.08528 -0.04629 0.047 -0.01574 0.07448 -0.03726 C 0.07604 -0.03842 0.07734 -0.04004 0.0789 -0.0412 C 0.08411 -0.0449 0.08958 -0.04722 0.09453 -0.05162 C 0.09596 -0.05301 0.09739 -0.05463 0.09896 -0.05555 C 0.10156 -0.0574 0.10442 -0.0581 0.10716 -0.05949 C 0.10846 -0.06041 0.1095 -0.06157 0.1108 -0.06226 C 0.12552 -0.06944 0.10755 -0.05926 0.11823 -0.06481 C 0.11979 -0.06574 0.12122 -0.06689 0.12278 -0.06759 C 0.13307 -0.07129 0.1358 -0.07129 0.14505 -0.07268 L 0.15468 -0.05301 C 0.15612 -0.05 0.15794 -0.04722 0.15911 -0.04375 C 0.16237 -0.03333 0.16289 -0.03264 0.1651 -0.02268 C 0.16731 -0.01203 0.16927 -0.00139 0.17174 0.00903 C 0.17252 0.01204 0.1733 0.01505 0.17396 0.01829 C 0.17526 0.02385 0.17552 0.03056 0.17773 0.03542 C 0.18138 0.04375 0.1858 0.05116 0.1888 0.06042 C 0.19258 0.07223 0.19049 0.0669 0.19479 0.07639 C 0.19518 0.0794 0.19557 0.08264 0.19622 0.08565 C 0.19661 0.08704 0.19687 0.08936 0.19765 0.08959 C 0.19909 0.08982 0.20013 0.08774 0.20143 0.08681 C 0.21054 0.06528 0.20104 0.08889 0.21185 0.05787 C 0.21536 0.04769 0.21914 0.0375 0.22291 0.02755 C 0.22461 0.02315 0.22643 0.01875 0.22812 0.01436 C 0.2289 0.0125 0.22942 0.01042 0.23034 0.00903 C 0.23606 0.00139 0.23034 0.00811 0.23854 0.00232 C 0.24765 -0.00393 0.24661 -0.00625 0.25716 -0.00949 C 0.26224 -0.01111 0.26745 -0.01111 0.27265 -0.01203 C 0.27747 -0.01157 0.28216 -0.0125 0.28685 -0.01088 C 0.29049 -0.00949 0.29388 -0.00578 0.29726 -0.00277 C 0.30495 0.00394 0.31276 0.01065 0.32018 0.01829 C 0.33086 0.02917 0.34114 0.04074 0.35143 0.05255 C 0.38672 0.09283 0.3582 0.06227 0.37148 0.07639 C 0.37265 0.08611 0.37435 0.10093 0.37591 0.11065 C 0.3763 0.11297 0.37695 0.11505 0.37734 0.11736 C 0.38398 0.09977 0.37995 0.11181 0.38711 0.07639 C 0.38763 0.07361 0.38763 0.07061 0.38854 0.06852 C 0.38932 0.06667 0.38984 0.06459 0.39075 0.0632 C 0.39974 0.04723 0.39726 0.05394 0.40781 0.03797 C 0.41146 0.03264 0.41497 0.02709 0.41823 0.02084 C 0.42213 0.01343 0.42591 0.00533 0.42942 -0.00277 C 0.43086 -0.00648 0.43099 -0.01203 0.43307 -0.01481 C 0.43554 -0.01782 0.43906 -0.01736 0.44205 -0.01875 L 0.47396 -0.01736 C 0.52109 -0.00694 0.53906 0.0007 0.57786 0.01551 C 0.5776 0.01736 0.57773 0.01945 0.57708 0.02084 C 0.57252 0.03079 0.56953 0.03079 0.5638 0.03797 C 0.56263 0.03959 0.56198 0.0419 0.5608 0.04329 C 0.55716 0.04815 0.55429 0.05047 0.55039 0.05394 C 0.55299 0.03542 0.55039 0.05116 0.55481 0.03149 C 0.55677 0.02315 0.55664 0.01968 0.55859 0.01042 C 0.55989 0.00417 0.56133 0.00139 0.56302 -0.00416 C 0.5638 -0.00671 0.56445 -0.00949 0.56523 -0.01203 C 0.56588 -0.01759 0.56614 -0.02129 0.56745 -0.02662 C 0.5681 -0.02893 0.56901 -0.03101 0.56966 -0.0331 C 0.57044 -0.03588 0.57122 -0.03842 0.57187 -0.0412 C 0.57252 -0.04328 0.57278 -0.0456 0.57343 -0.04768 C 0.57552 -0.05416 0.57786 -0.05995 0.58008 -0.0662 C 0.58086 -0.06828 0.5819 -0.07037 0.58229 -0.07268 C 0.58255 -0.07407 0.58242 -0.07592 0.58307 -0.07685 C 0.58411 -0.07824 0.58554 -0.07847 0.58685 -0.07939 C 0.58541 -0.06551 0.58593 -0.07222 0.5875 -0.08078 C 0.58945 -0.09097 0.59153 -0.10092 0.59349 -0.11111 C 0.59479 -0.11759 0.59557 -0.12453 0.59713 -0.13078 C 0.62031 -0.21921 0.62851 -0.25555 0.65429 -0.3368 C 0.65885 -0.35092 0.66419 -0.36412 0.66914 -0.37754 C 0.67343 -0.36273 0.66679 -0.38726 0.67213 -0.35648 C 0.6733 -0.35023 0.67526 -0.34444 0.67656 -0.33796 C 0.67721 -0.33518 0.67734 -0.33171 0.67812 -0.32893 C 0.68008 -0.32152 0.68476 -0.30764 0.68476 -0.30764 C 0.68997 -0.27384 0.68854 -0.27731 0.69596 -0.24838 C 0.69648 -0.24606 0.69713 -0.24351 0.69817 -0.24166 C 0.69935 -0.23981 0.70117 -0.23935 0.7026 -0.23773 C 0.70468 -0.23564 0.70703 -0.23171 0.70859 -0.22847 C 0.70937 -0.22685 0.71041 -0.22546 0.7108 -0.22314 C 0.7112 -0.2199 0.7108 -0.2162 0.7108 -0.21273 L 0.71159 -0.21134 " pathEditMode="relative" ptsTypes="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725 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id="{A6353E05-7C03-1B76-DCC5-5B23A0C7867D}"/>
              </a:ext>
            </a:extLst>
          </p:cNvPr>
          <p:cNvGrpSpPr/>
          <p:nvPr/>
        </p:nvGrpSpPr>
        <p:grpSpPr>
          <a:xfrm>
            <a:off x="-90534" y="2385588"/>
            <a:ext cx="12210949" cy="2924269"/>
            <a:chOff x="1330860" y="2910689"/>
            <a:chExt cx="12210949" cy="2924269"/>
          </a:xfrm>
        </p:grpSpPr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1E5DCEBB-7445-6287-C0A1-2B00DD8192D9}"/>
                </a:ext>
              </a:extLst>
            </p:cNvPr>
            <p:cNvSpPr/>
            <p:nvPr/>
          </p:nvSpPr>
          <p:spPr>
            <a:xfrm rot="4927534">
              <a:off x="12288385" y="3137098"/>
              <a:ext cx="560354" cy="1946495"/>
            </a:xfrm>
            <a:prstGeom prst="triangl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085C983D-B1E5-B3B1-DF7C-79E365C3FC11}"/>
                </a:ext>
              </a:extLst>
            </p:cNvPr>
            <p:cNvGrpSpPr/>
            <p:nvPr/>
          </p:nvGrpSpPr>
          <p:grpSpPr>
            <a:xfrm>
              <a:off x="1330860" y="2910689"/>
              <a:ext cx="3571591" cy="2924269"/>
              <a:chOff x="1729212" y="3236614"/>
              <a:chExt cx="3571591" cy="2924269"/>
            </a:xfrm>
          </p:grpSpPr>
          <p:sp>
            <p:nvSpPr>
              <p:cNvPr id="4" name="막힌 원호 3">
                <a:extLst>
                  <a:ext uri="{FF2B5EF4-FFF2-40B4-BE49-F238E27FC236}">
                    <a16:creationId xmlns:a16="http://schemas.microsoft.com/office/drawing/2014/main" id="{1ECA1C08-AF23-AD16-5F10-BC95A505D3E4}"/>
                  </a:ext>
                </a:extLst>
              </p:cNvPr>
              <p:cNvSpPr/>
              <p:nvPr/>
            </p:nvSpPr>
            <p:spPr>
              <a:xfrm rot="12452087">
                <a:off x="1729212" y="3655151"/>
                <a:ext cx="2353901" cy="998125"/>
              </a:xfrm>
              <a:prstGeom prst="blockArc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막힌 원호 1">
                <a:extLst>
                  <a:ext uri="{FF2B5EF4-FFF2-40B4-BE49-F238E27FC236}">
                    <a16:creationId xmlns:a16="http://schemas.microsoft.com/office/drawing/2014/main" id="{97E459F9-099B-AF84-43B2-DFFB27035F61}"/>
                  </a:ext>
                </a:extLst>
              </p:cNvPr>
              <p:cNvSpPr/>
              <p:nvPr/>
            </p:nvSpPr>
            <p:spPr>
              <a:xfrm rot="2022183">
                <a:off x="2367480" y="3236614"/>
                <a:ext cx="2933323" cy="2924269"/>
              </a:xfrm>
              <a:prstGeom prst="blockArc">
                <a:avLst>
                  <a:gd name="adj1" fmla="val 10800000"/>
                  <a:gd name="adj2" fmla="val 5292586"/>
                  <a:gd name="adj3" fmla="val 5000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6E5B45C2-D09F-2092-979D-C591E3DF5FC4}"/>
                </a:ext>
              </a:extLst>
            </p:cNvPr>
            <p:cNvSpPr/>
            <p:nvPr/>
          </p:nvSpPr>
          <p:spPr>
            <a:xfrm>
              <a:off x="4381876" y="3429000"/>
              <a:ext cx="5468294" cy="177447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93D59343-92E5-C026-2C27-018A24BDBC0F}"/>
                </a:ext>
              </a:extLst>
            </p:cNvPr>
            <p:cNvSpPr/>
            <p:nvPr/>
          </p:nvSpPr>
          <p:spPr>
            <a:xfrm>
              <a:off x="3112796" y="3120050"/>
              <a:ext cx="646148" cy="6178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BDE06CC4-2EA4-97E7-2312-7BEAB93F7D25}"/>
                </a:ext>
              </a:extLst>
            </p:cNvPr>
            <p:cNvSpPr/>
            <p:nvPr/>
          </p:nvSpPr>
          <p:spPr>
            <a:xfrm>
              <a:off x="4776183" y="3428999"/>
              <a:ext cx="5468294" cy="177447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257EA80C-A451-4B94-6B73-69E28DB89B94}"/>
                </a:ext>
              </a:extLst>
            </p:cNvPr>
            <p:cNvSpPr/>
            <p:nvPr/>
          </p:nvSpPr>
          <p:spPr>
            <a:xfrm>
              <a:off x="5170490" y="3428999"/>
              <a:ext cx="5468294" cy="177447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C5BF7CCB-45B9-B545-98B4-91DA42715F7A}"/>
                </a:ext>
              </a:extLst>
            </p:cNvPr>
            <p:cNvSpPr/>
            <p:nvPr/>
          </p:nvSpPr>
          <p:spPr>
            <a:xfrm>
              <a:off x="5608765" y="3428999"/>
              <a:ext cx="5468294" cy="177447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A14C6193-9C6A-7D8D-31E3-64016252F8B0}"/>
                </a:ext>
              </a:extLst>
            </p:cNvPr>
            <p:cNvSpPr/>
            <p:nvPr/>
          </p:nvSpPr>
          <p:spPr>
            <a:xfrm>
              <a:off x="6018827" y="3428998"/>
              <a:ext cx="5468294" cy="177447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D6C0982C-BBBC-F62A-FA49-9A2AE2587629}"/>
                </a:ext>
              </a:extLst>
            </p:cNvPr>
            <p:cNvSpPr/>
            <p:nvPr/>
          </p:nvSpPr>
          <p:spPr>
            <a:xfrm>
              <a:off x="6428889" y="3428997"/>
              <a:ext cx="5468294" cy="177447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EE05C231-73AD-EAE1-36C7-DEAD8852552D}"/>
                </a:ext>
              </a:extLst>
            </p:cNvPr>
            <p:cNvGrpSpPr/>
            <p:nvPr/>
          </p:nvGrpSpPr>
          <p:grpSpPr>
            <a:xfrm>
              <a:off x="7100268" y="3544800"/>
              <a:ext cx="4386853" cy="1648295"/>
              <a:chOff x="7510330" y="3555182"/>
              <a:chExt cx="4386853" cy="1648295"/>
            </a:xfrm>
          </p:grpSpPr>
          <p:sp>
            <p:nvSpPr>
              <p:cNvPr id="19" name="이등변 삼각형 18">
                <a:extLst>
                  <a:ext uri="{FF2B5EF4-FFF2-40B4-BE49-F238E27FC236}">
                    <a16:creationId xmlns:a16="http://schemas.microsoft.com/office/drawing/2014/main" id="{C0C4EDF8-AC13-D3DA-3A04-3CC8ABDA73AE}"/>
                  </a:ext>
                </a:extLst>
              </p:cNvPr>
              <p:cNvSpPr/>
              <p:nvPr/>
            </p:nvSpPr>
            <p:spPr>
              <a:xfrm rot="10800000">
                <a:off x="7538387" y="3555182"/>
                <a:ext cx="4358796" cy="1635282"/>
              </a:xfrm>
              <a:prstGeom prst="triangle">
                <a:avLst>
                  <a:gd name="adj" fmla="val 1000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" name="이등변 삼각형 19">
                <a:extLst>
                  <a:ext uri="{FF2B5EF4-FFF2-40B4-BE49-F238E27FC236}">
                    <a16:creationId xmlns:a16="http://schemas.microsoft.com/office/drawing/2014/main" id="{804FC798-35E5-7640-197E-C569AAAB2AD5}"/>
                  </a:ext>
                </a:extLst>
              </p:cNvPr>
              <p:cNvSpPr/>
              <p:nvPr/>
            </p:nvSpPr>
            <p:spPr>
              <a:xfrm>
                <a:off x="7510330" y="3568195"/>
                <a:ext cx="4358796" cy="1635282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338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그룹 59">
            <a:extLst>
              <a:ext uri="{FF2B5EF4-FFF2-40B4-BE49-F238E27FC236}">
                <a16:creationId xmlns:a16="http://schemas.microsoft.com/office/drawing/2014/main" id="{2542329A-4128-436D-DD24-42864E9FCD27}"/>
              </a:ext>
            </a:extLst>
          </p:cNvPr>
          <p:cNvGrpSpPr/>
          <p:nvPr/>
        </p:nvGrpSpPr>
        <p:grpSpPr>
          <a:xfrm>
            <a:off x="866211" y="106377"/>
            <a:ext cx="10695447" cy="6645246"/>
            <a:chOff x="694194" y="54322"/>
            <a:chExt cx="10695447" cy="6645246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F921E09C-FCB5-5F57-B048-B44883E45978}"/>
                </a:ext>
              </a:extLst>
            </p:cNvPr>
            <p:cNvGrpSpPr/>
            <p:nvPr/>
          </p:nvGrpSpPr>
          <p:grpSpPr>
            <a:xfrm>
              <a:off x="1004936" y="54322"/>
              <a:ext cx="1301881" cy="2390117"/>
              <a:chOff x="1004936" y="54322"/>
              <a:chExt cx="1301881" cy="2390117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458677BD-FC9C-CB99-C1FF-3B46F7ECF77B}"/>
                  </a:ext>
                </a:extLst>
              </p:cNvPr>
              <p:cNvSpPr/>
              <p:nvPr/>
            </p:nvSpPr>
            <p:spPr>
              <a:xfrm rot="18390695">
                <a:off x="325926" y="733332"/>
                <a:ext cx="1720158" cy="3621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1A63510E-345F-760E-69A2-3BA36BC3CD33}"/>
                  </a:ext>
                </a:extLst>
              </p:cNvPr>
              <p:cNvSpPr/>
              <p:nvPr/>
            </p:nvSpPr>
            <p:spPr>
              <a:xfrm rot="18390695">
                <a:off x="796706" y="1068311"/>
                <a:ext cx="1720158" cy="3621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F99D9139-105D-BE02-FEC7-9F770E0D027C}"/>
                  </a:ext>
                </a:extLst>
              </p:cNvPr>
              <p:cNvSpPr/>
              <p:nvPr/>
            </p:nvSpPr>
            <p:spPr>
              <a:xfrm rot="18390695">
                <a:off x="1265669" y="1403291"/>
                <a:ext cx="1720158" cy="3621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434CC9A-D058-74E7-77C3-1A782ED600C2}"/>
                </a:ext>
              </a:extLst>
            </p:cNvPr>
            <p:cNvGrpSpPr/>
            <p:nvPr/>
          </p:nvGrpSpPr>
          <p:grpSpPr>
            <a:xfrm>
              <a:off x="4050205" y="1514776"/>
              <a:ext cx="3558307" cy="3569328"/>
              <a:chOff x="3621092" y="2065802"/>
              <a:chExt cx="2727505" cy="2725744"/>
            </a:xfrm>
          </p:grpSpPr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35524DCC-B11B-175B-72C4-8509599A0B36}"/>
                  </a:ext>
                </a:extLst>
              </p:cNvPr>
              <p:cNvSpPr/>
              <p:nvPr/>
            </p:nvSpPr>
            <p:spPr>
              <a:xfrm flipH="1">
                <a:off x="3621094" y="2729017"/>
                <a:ext cx="2727503" cy="2062529"/>
              </a:xfrm>
              <a:custGeom>
                <a:avLst/>
                <a:gdLst>
                  <a:gd name="csX0" fmla="*/ 682478 w 2727503"/>
                  <a:gd name="csY0" fmla="*/ 0 h 2062529"/>
                  <a:gd name="csX1" fmla="*/ 1351091 w 2727503"/>
                  <a:gd name="csY1" fmla="*/ 558911 h 2062529"/>
                  <a:gd name="csX2" fmla="*/ 1363752 w 2727503"/>
                  <a:gd name="csY2" fmla="*/ 687728 h 2062529"/>
                  <a:gd name="csX3" fmla="*/ 1362547 w 2727503"/>
                  <a:gd name="csY3" fmla="*/ 699982 h 2062529"/>
                  <a:gd name="csX4" fmla="*/ 2045025 w 2727503"/>
                  <a:gd name="csY4" fmla="*/ 1399964 h 2062529"/>
                  <a:gd name="csX5" fmla="*/ 2713638 w 2727503"/>
                  <a:gd name="csY5" fmla="*/ 841053 h 2062529"/>
                  <a:gd name="csX6" fmla="*/ 2727503 w 2727503"/>
                  <a:gd name="csY6" fmla="*/ 699983 h 2062529"/>
                  <a:gd name="csX7" fmla="*/ 2727503 w 2727503"/>
                  <a:gd name="csY7" fmla="*/ 699983 h 2062529"/>
                  <a:gd name="csX8" fmla="*/ 2043020 w 2727503"/>
                  <a:gd name="csY8" fmla="*/ 1881830 h 2062529"/>
                  <a:gd name="csX9" fmla="*/ 677279 w 2727503"/>
                  <a:gd name="csY9" fmla="*/ 1876263 h 2062529"/>
                  <a:gd name="csX10" fmla="*/ 13024 w 2727503"/>
                  <a:gd name="csY10" fmla="*/ 869929 h 2062529"/>
                  <a:gd name="csX11" fmla="*/ 7641 w 2727503"/>
                  <a:gd name="csY11" fmla="*/ 777726 h 2062529"/>
                  <a:gd name="csX12" fmla="*/ 0 w 2727503"/>
                  <a:gd name="csY12" fmla="*/ 699982 h 2062529"/>
                  <a:gd name="csX13" fmla="*/ 682478 w 2727503"/>
                  <a:gd name="csY13" fmla="*/ 0 h 20625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</a:cxnLst>
                <a:rect l="l" t="t" r="r" b="b"/>
                <a:pathLst>
                  <a:path w="2727503" h="2062529">
                    <a:moveTo>
                      <a:pt x="682478" y="0"/>
                    </a:moveTo>
                    <a:cubicBezTo>
                      <a:pt x="1012285" y="0"/>
                      <a:pt x="1287452" y="239942"/>
                      <a:pt x="1351091" y="558911"/>
                    </a:cubicBezTo>
                    <a:lnTo>
                      <a:pt x="1363752" y="687728"/>
                    </a:lnTo>
                    <a:lnTo>
                      <a:pt x="1362547" y="699982"/>
                    </a:lnTo>
                    <a:cubicBezTo>
                      <a:pt x="1362547" y="1086571"/>
                      <a:pt x="1668103" y="1399964"/>
                      <a:pt x="2045025" y="1399964"/>
                    </a:cubicBezTo>
                    <a:cubicBezTo>
                      <a:pt x="2374832" y="1399964"/>
                      <a:pt x="2649999" y="1160023"/>
                      <a:pt x="2713638" y="841053"/>
                    </a:cubicBezTo>
                    <a:lnTo>
                      <a:pt x="2727503" y="699983"/>
                    </a:lnTo>
                    <a:lnTo>
                      <a:pt x="2727503" y="699983"/>
                    </a:lnTo>
                    <a:cubicBezTo>
                      <a:pt x="2727503" y="1188097"/>
                      <a:pt x="2466401" y="1638923"/>
                      <a:pt x="2043020" y="1881830"/>
                    </a:cubicBezTo>
                    <a:cubicBezTo>
                      <a:pt x="1619639" y="2124737"/>
                      <a:pt x="1098666" y="2122614"/>
                      <a:pt x="677279" y="1876263"/>
                    </a:cubicBezTo>
                    <a:cubicBezTo>
                      <a:pt x="308566" y="1660706"/>
                      <a:pt x="65391" y="1286980"/>
                      <a:pt x="13024" y="869929"/>
                    </a:cubicBezTo>
                    <a:lnTo>
                      <a:pt x="7641" y="777726"/>
                    </a:lnTo>
                    <a:lnTo>
                      <a:pt x="0" y="699982"/>
                    </a:lnTo>
                    <a:cubicBezTo>
                      <a:pt x="0" y="313393"/>
                      <a:pt x="305556" y="0"/>
                      <a:pt x="682478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DB5DE85C-786B-08C6-7202-BFC8ABB89443}"/>
                  </a:ext>
                </a:extLst>
              </p:cNvPr>
              <p:cNvSpPr/>
              <p:nvPr/>
            </p:nvSpPr>
            <p:spPr>
              <a:xfrm flipV="1">
                <a:off x="3621092" y="2065802"/>
                <a:ext cx="2727503" cy="2062529"/>
              </a:xfrm>
              <a:custGeom>
                <a:avLst/>
                <a:gdLst>
                  <a:gd name="csX0" fmla="*/ 682478 w 2727503"/>
                  <a:gd name="csY0" fmla="*/ 0 h 2062529"/>
                  <a:gd name="csX1" fmla="*/ 1351091 w 2727503"/>
                  <a:gd name="csY1" fmla="*/ 558911 h 2062529"/>
                  <a:gd name="csX2" fmla="*/ 1363752 w 2727503"/>
                  <a:gd name="csY2" fmla="*/ 687728 h 2062529"/>
                  <a:gd name="csX3" fmla="*/ 1362547 w 2727503"/>
                  <a:gd name="csY3" fmla="*/ 699982 h 2062529"/>
                  <a:gd name="csX4" fmla="*/ 2045025 w 2727503"/>
                  <a:gd name="csY4" fmla="*/ 1399964 h 2062529"/>
                  <a:gd name="csX5" fmla="*/ 2713638 w 2727503"/>
                  <a:gd name="csY5" fmla="*/ 841053 h 2062529"/>
                  <a:gd name="csX6" fmla="*/ 2727503 w 2727503"/>
                  <a:gd name="csY6" fmla="*/ 699983 h 2062529"/>
                  <a:gd name="csX7" fmla="*/ 2727503 w 2727503"/>
                  <a:gd name="csY7" fmla="*/ 699983 h 2062529"/>
                  <a:gd name="csX8" fmla="*/ 2043020 w 2727503"/>
                  <a:gd name="csY8" fmla="*/ 1881830 h 2062529"/>
                  <a:gd name="csX9" fmla="*/ 677279 w 2727503"/>
                  <a:gd name="csY9" fmla="*/ 1876263 h 2062529"/>
                  <a:gd name="csX10" fmla="*/ 13024 w 2727503"/>
                  <a:gd name="csY10" fmla="*/ 869929 h 2062529"/>
                  <a:gd name="csX11" fmla="*/ 7641 w 2727503"/>
                  <a:gd name="csY11" fmla="*/ 777726 h 2062529"/>
                  <a:gd name="csX12" fmla="*/ 0 w 2727503"/>
                  <a:gd name="csY12" fmla="*/ 699982 h 2062529"/>
                  <a:gd name="csX13" fmla="*/ 682478 w 2727503"/>
                  <a:gd name="csY13" fmla="*/ 0 h 20625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</a:cxnLst>
                <a:rect l="l" t="t" r="r" b="b"/>
                <a:pathLst>
                  <a:path w="2727503" h="2062529">
                    <a:moveTo>
                      <a:pt x="682478" y="0"/>
                    </a:moveTo>
                    <a:cubicBezTo>
                      <a:pt x="1012285" y="0"/>
                      <a:pt x="1287452" y="239942"/>
                      <a:pt x="1351091" y="558911"/>
                    </a:cubicBezTo>
                    <a:lnTo>
                      <a:pt x="1363752" y="687728"/>
                    </a:lnTo>
                    <a:lnTo>
                      <a:pt x="1362547" y="699982"/>
                    </a:lnTo>
                    <a:cubicBezTo>
                      <a:pt x="1362547" y="1086571"/>
                      <a:pt x="1668103" y="1399964"/>
                      <a:pt x="2045025" y="1399964"/>
                    </a:cubicBezTo>
                    <a:cubicBezTo>
                      <a:pt x="2374832" y="1399964"/>
                      <a:pt x="2649999" y="1160023"/>
                      <a:pt x="2713638" y="841053"/>
                    </a:cubicBezTo>
                    <a:lnTo>
                      <a:pt x="2727503" y="699983"/>
                    </a:lnTo>
                    <a:lnTo>
                      <a:pt x="2727503" y="699983"/>
                    </a:lnTo>
                    <a:cubicBezTo>
                      <a:pt x="2727503" y="1188097"/>
                      <a:pt x="2466401" y="1638923"/>
                      <a:pt x="2043020" y="1881830"/>
                    </a:cubicBezTo>
                    <a:cubicBezTo>
                      <a:pt x="1619639" y="2124737"/>
                      <a:pt x="1098666" y="2122614"/>
                      <a:pt x="677279" y="1876263"/>
                    </a:cubicBezTo>
                    <a:cubicBezTo>
                      <a:pt x="308566" y="1660706"/>
                      <a:pt x="65391" y="1286980"/>
                      <a:pt x="13024" y="869929"/>
                    </a:cubicBezTo>
                    <a:lnTo>
                      <a:pt x="7641" y="777726"/>
                    </a:lnTo>
                    <a:lnTo>
                      <a:pt x="0" y="699982"/>
                    </a:lnTo>
                    <a:cubicBezTo>
                      <a:pt x="0" y="313393"/>
                      <a:pt x="305556" y="0"/>
                      <a:pt x="6824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826F81B9-5C5F-46FB-F166-01BEA8148B73}"/>
                </a:ext>
              </a:extLst>
            </p:cNvPr>
            <p:cNvGrpSpPr/>
            <p:nvPr/>
          </p:nvGrpSpPr>
          <p:grpSpPr>
            <a:xfrm>
              <a:off x="9189269" y="4309451"/>
              <a:ext cx="1301881" cy="2390117"/>
              <a:chOff x="1004936" y="54322"/>
              <a:chExt cx="1301881" cy="2390117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441707A9-2C78-F0E0-4060-2E628FCBDB6F}"/>
                  </a:ext>
                </a:extLst>
              </p:cNvPr>
              <p:cNvSpPr/>
              <p:nvPr/>
            </p:nvSpPr>
            <p:spPr>
              <a:xfrm rot="18390695">
                <a:off x="325926" y="733332"/>
                <a:ext cx="1720158" cy="3621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39F65236-94D3-39E3-46D2-0CEB8B1501C6}"/>
                  </a:ext>
                </a:extLst>
              </p:cNvPr>
              <p:cNvSpPr/>
              <p:nvPr/>
            </p:nvSpPr>
            <p:spPr>
              <a:xfrm rot="18390695">
                <a:off x="796706" y="1068311"/>
                <a:ext cx="1720158" cy="3621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110C372A-5DDC-BBAA-9927-281A36F66BAC}"/>
                  </a:ext>
                </a:extLst>
              </p:cNvPr>
              <p:cNvSpPr/>
              <p:nvPr/>
            </p:nvSpPr>
            <p:spPr>
              <a:xfrm rot="18390695">
                <a:off x="1265669" y="1403291"/>
                <a:ext cx="1720158" cy="3621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063804F2-06D5-0E70-5DEC-6B27B850AE09}"/>
                </a:ext>
              </a:extLst>
            </p:cNvPr>
            <p:cNvGrpSpPr/>
            <p:nvPr/>
          </p:nvGrpSpPr>
          <p:grpSpPr>
            <a:xfrm rot="17839328">
              <a:off x="9543642" y="151286"/>
              <a:ext cx="1301881" cy="2390117"/>
              <a:chOff x="1004936" y="54322"/>
              <a:chExt cx="1301881" cy="2390117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6A435602-C527-2514-E57F-6D0D28C59508}"/>
                  </a:ext>
                </a:extLst>
              </p:cNvPr>
              <p:cNvSpPr/>
              <p:nvPr/>
            </p:nvSpPr>
            <p:spPr>
              <a:xfrm rot="18390695">
                <a:off x="325926" y="733332"/>
                <a:ext cx="1720158" cy="3621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4B0644D-6BAA-B70F-7B54-A145EC358831}"/>
                  </a:ext>
                </a:extLst>
              </p:cNvPr>
              <p:cNvSpPr/>
              <p:nvPr/>
            </p:nvSpPr>
            <p:spPr>
              <a:xfrm rot="18390695">
                <a:off x="796706" y="1068311"/>
                <a:ext cx="1720158" cy="3621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A6B2A043-C763-F171-E9F1-9BD7FA0EF136}"/>
                  </a:ext>
                </a:extLst>
              </p:cNvPr>
              <p:cNvSpPr/>
              <p:nvPr/>
            </p:nvSpPr>
            <p:spPr>
              <a:xfrm rot="18390695">
                <a:off x="1265669" y="1403291"/>
                <a:ext cx="1720158" cy="3621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F68034DA-8CAF-1734-9391-09BC940B02B8}"/>
                </a:ext>
              </a:extLst>
            </p:cNvPr>
            <p:cNvGrpSpPr/>
            <p:nvPr/>
          </p:nvGrpSpPr>
          <p:grpSpPr>
            <a:xfrm rot="17839328">
              <a:off x="1238312" y="4316597"/>
              <a:ext cx="1301881" cy="2390117"/>
              <a:chOff x="1004936" y="54322"/>
              <a:chExt cx="1301881" cy="2390117"/>
            </a:xfrm>
          </p:grpSpPr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336A347B-770C-C69E-B178-75F63AA709C9}"/>
                  </a:ext>
                </a:extLst>
              </p:cNvPr>
              <p:cNvSpPr/>
              <p:nvPr/>
            </p:nvSpPr>
            <p:spPr>
              <a:xfrm rot="18390695">
                <a:off x="325926" y="733332"/>
                <a:ext cx="1720158" cy="3621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3927F28C-59F3-9D71-9E5D-C2970967D729}"/>
                  </a:ext>
                </a:extLst>
              </p:cNvPr>
              <p:cNvSpPr/>
              <p:nvPr/>
            </p:nvSpPr>
            <p:spPr>
              <a:xfrm rot="18390695">
                <a:off x="796706" y="1068311"/>
                <a:ext cx="1720158" cy="3621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직사각형 52">
                <a:extLst>
                  <a:ext uri="{FF2B5EF4-FFF2-40B4-BE49-F238E27FC236}">
                    <a16:creationId xmlns:a16="http://schemas.microsoft.com/office/drawing/2014/main" id="{93B977B3-A819-1113-1335-3359C568730A}"/>
                  </a:ext>
                </a:extLst>
              </p:cNvPr>
              <p:cNvSpPr/>
              <p:nvPr/>
            </p:nvSpPr>
            <p:spPr>
              <a:xfrm rot="18390695">
                <a:off x="1265669" y="1403291"/>
                <a:ext cx="1720158" cy="3621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CBC9A80B-6C4B-9F5C-7A4A-6F82850C1025}"/>
                </a:ext>
              </a:extLst>
            </p:cNvPr>
            <p:cNvSpPr/>
            <p:nvPr/>
          </p:nvSpPr>
          <p:spPr>
            <a:xfrm rot="19898754">
              <a:off x="1599100" y="5360810"/>
              <a:ext cx="523281" cy="190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C4435A60-B3C8-91C2-154B-D0FB581A71B0}"/>
                </a:ext>
              </a:extLst>
            </p:cNvPr>
            <p:cNvSpPr/>
            <p:nvPr/>
          </p:nvSpPr>
          <p:spPr>
            <a:xfrm rot="19898754">
              <a:off x="9346839" y="1514984"/>
              <a:ext cx="523281" cy="190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86C02248-5AC0-FB03-C0EF-75343A64AB4E}"/>
                </a:ext>
              </a:extLst>
            </p:cNvPr>
            <p:cNvSpPr/>
            <p:nvPr/>
          </p:nvSpPr>
          <p:spPr>
            <a:xfrm rot="19898754">
              <a:off x="10430311" y="946405"/>
              <a:ext cx="523281" cy="190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80A68EEB-923E-CA25-16E6-0A990C24DD4D}"/>
                </a:ext>
              </a:extLst>
            </p:cNvPr>
            <p:cNvSpPr/>
            <p:nvPr/>
          </p:nvSpPr>
          <p:spPr>
            <a:xfrm rot="2198809">
              <a:off x="9170766" y="5061467"/>
              <a:ext cx="523281" cy="190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8640A69E-5F46-CF98-0C06-021CC8194B97}"/>
                </a:ext>
              </a:extLst>
            </p:cNvPr>
            <p:cNvSpPr/>
            <p:nvPr/>
          </p:nvSpPr>
          <p:spPr>
            <a:xfrm rot="2198809">
              <a:off x="9592643" y="5370279"/>
              <a:ext cx="523281" cy="190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C270B2BE-7847-336C-C4E9-A5B95AD6A4C9}"/>
                </a:ext>
              </a:extLst>
            </p:cNvPr>
            <p:cNvSpPr/>
            <p:nvPr/>
          </p:nvSpPr>
          <p:spPr>
            <a:xfrm rot="2198809">
              <a:off x="10061607" y="5705259"/>
              <a:ext cx="523281" cy="190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92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"/>
    </mc:Choice>
    <mc:Fallback xmlns="">
      <p:transition spd="slow" advTm="274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54484A-F64D-6CE9-0366-0D8DCBB5CEB1}"/>
              </a:ext>
            </a:extLst>
          </p:cNvPr>
          <p:cNvSpPr txBox="1"/>
          <p:nvPr/>
        </p:nvSpPr>
        <p:spPr>
          <a:xfrm>
            <a:off x="113122" y="216816"/>
            <a:ext cx="118872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700" dirty="0">
                <a:highlight>
                  <a:srgbClr val="FFFF00"/>
                </a:highlight>
              </a:rPr>
              <a:t>심심해</a:t>
            </a:r>
            <a:r>
              <a:rPr lang="en-US" altLang="ko-KR" sz="21700" dirty="0">
                <a:highlight>
                  <a:srgbClr val="FFFF00"/>
                </a:highlight>
              </a:rPr>
              <a:t>!!!!!</a:t>
            </a:r>
            <a:endParaRPr lang="ko-KR" altLang="en-US" sz="217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688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"/>
    </mc:Choice>
    <mc:Fallback xmlns="">
      <p:transition spd="slow" advTm="536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그룹 73">
            <a:extLst>
              <a:ext uri="{FF2B5EF4-FFF2-40B4-BE49-F238E27FC236}">
                <a16:creationId xmlns:a16="http://schemas.microsoft.com/office/drawing/2014/main" id="{52AB00E2-425A-DDBB-2CBE-F1853A7B418F}"/>
              </a:ext>
            </a:extLst>
          </p:cNvPr>
          <p:cNvGrpSpPr/>
          <p:nvPr/>
        </p:nvGrpSpPr>
        <p:grpSpPr>
          <a:xfrm>
            <a:off x="786498" y="90464"/>
            <a:ext cx="7450676" cy="6858071"/>
            <a:chOff x="-100741" y="-71"/>
            <a:chExt cx="7450676" cy="6858071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7BF80960-4E58-5D87-5E28-7627B501D5E6}"/>
                </a:ext>
              </a:extLst>
            </p:cNvPr>
            <p:cNvGrpSpPr/>
            <p:nvPr/>
          </p:nvGrpSpPr>
          <p:grpSpPr>
            <a:xfrm rot="18232635">
              <a:off x="-336132" y="3397312"/>
              <a:ext cx="6858000" cy="63375"/>
              <a:chOff x="0" y="0"/>
              <a:chExt cx="12192000" cy="6885159"/>
            </a:xfrm>
          </p:grpSpPr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061C5CD4-61CD-E21B-66B2-F11A5C4E2FF1}"/>
                  </a:ext>
                </a:extLst>
              </p:cNvPr>
              <p:cNvGrpSpPr/>
              <p:nvPr/>
            </p:nvGrpSpPr>
            <p:grpSpPr>
              <a:xfrm>
                <a:off x="434560" y="72432"/>
                <a:ext cx="11688024" cy="6722197"/>
                <a:chOff x="0" y="0"/>
                <a:chExt cx="12192000" cy="6876522"/>
              </a:xfrm>
            </p:grpSpPr>
            <p:cxnSp>
              <p:nvCxnSpPr>
                <p:cNvPr id="7" name="연결선: 꺾임 6">
                  <a:extLst>
                    <a:ext uri="{FF2B5EF4-FFF2-40B4-BE49-F238E27FC236}">
                      <a16:creationId xmlns:a16="http://schemas.microsoft.com/office/drawing/2014/main" id="{7DCD567A-8716-8659-5513-D9CE8AAD2A66}"/>
                    </a:ext>
                  </a:extLst>
                </p:cNvPr>
                <p:cNvCxnSpPr/>
                <p:nvPr/>
              </p:nvCxnSpPr>
              <p:spPr>
                <a:xfrm>
                  <a:off x="0" y="18522"/>
                  <a:ext cx="12192000" cy="6858000"/>
                </a:xfrm>
                <a:prstGeom prst="bentConnector3">
                  <a:avLst>
                    <a:gd name="adj1" fmla="val -3458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연결선: 꺾임 9">
                  <a:extLst>
                    <a:ext uri="{FF2B5EF4-FFF2-40B4-BE49-F238E27FC236}">
                      <a16:creationId xmlns:a16="http://schemas.microsoft.com/office/drawing/2014/main" id="{D494675C-B379-E665-A80F-46B695625721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6858000"/>
                </a:xfrm>
                <a:prstGeom prst="bentConnector3">
                  <a:avLst>
                    <a:gd name="adj1" fmla="val 99975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86BEE330-930F-66D3-67E9-02FF4FF185C1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85159"/>
                <a:chOff x="0" y="0"/>
                <a:chExt cx="12192000" cy="6885159"/>
              </a:xfrm>
            </p:grpSpPr>
            <p:cxnSp>
              <p:nvCxnSpPr>
                <p:cNvPr id="15" name="연결선: 꺾임 14">
                  <a:extLst>
                    <a:ext uri="{FF2B5EF4-FFF2-40B4-BE49-F238E27FC236}">
                      <a16:creationId xmlns:a16="http://schemas.microsoft.com/office/drawing/2014/main" id="{4478C0D2-6032-BC2F-D832-2B7F1ED4B335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6858000"/>
                </a:xfrm>
                <a:prstGeom prst="bentConnector3">
                  <a:avLst>
                    <a:gd name="adj1" fmla="val -50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연결선: 꺾임 15">
                  <a:extLst>
                    <a:ext uri="{FF2B5EF4-FFF2-40B4-BE49-F238E27FC236}">
                      <a16:creationId xmlns:a16="http://schemas.microsoft.com/office/drawing/2014/main" id="{17706B61-F0EF-E3FA-D61F-9769C5ED7006}"/>
                    </a:ext>
                  </a:extLst>
                </p:cNvPr>
                <p:cNvCxnSpPr/>
                <p:nvPr/>
              </p:nvCxnSpPr>
              <p:spPr>
                <a:xfrm>
                  <a:off x="0" y="27159"/>
                  <a:ext cx="12192000" cy="6858000"/>
                </a:xfrm>
                <a:prstGeom prst="bentConnector3">
                  <a:avLst>
                    <a:gd name="adj1" fmla="val 99752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8FA5FB4E-39E4-3A8D-17C4-AB63A9CD3A75}"/>
                  </a:ext>
                </a:extLst>
              </p:cNvPr>
              <p:cNvGrpSpPr/>
              <p:nvPr/>
            </p:nvGrpSpPr>
            <p:grpSpPr>
              <a:xfrm>
                <a:off x="389293" y="0"/>
                <a:ext cx="11733291" cy="6858000"/>
                <a:chOff x="0" y="0"/>
                <a:chExt cx="11733291" cy="6858000"/>
              </a:xfrm>
            </p:grpSpPr>
            <p:cxnSp>
              <p:nvCxnSpPr>
                <p:cNvPr id="19" name="연결선: 꺾임 18">
                  <a:extLst>
                    <a:ext uri="{FF2B5EF4-FFF2-40B4-BE49-F238E27FC236}">
                      <a16:creationId xmlns:a16="http://schemas.microsoft.com/office/drawing/2014/main" id="{DF48FB87-8D36-0631-B449-733A207473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11733291" cy="6858000"/>
                </a:xfrm>
                <a:prstGeom prst="bentConnector3">
                  <a:avLst>
                    <a:gd name="adj1" fmla="val 99691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연결선: 꺾임 19">
                  <a:extLst>
                    <a:ext uri="{FF2B5EF4-FFF2-40B4-BE49-F238E27FC236}">
                      <a16:creationId xmlns:a16="http://schemas.microsoft.com/office/drawing/2014/main" id="{2C532018-818F-246B-2F8B-422034E647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11733291" cy="6858000"/>
                </a:xfrm>
                <a:prstGeom prst="bentConnector3">
                  <a:avLst>
                    <a:gd name="adj1" fmla="val 99460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C8CE9445-A774-C7B1-7FFD-740CAE7B93A3}"/>
                </a:ext>
              </a:extLst>
            </p:cNvPr>
            <p:cNvGrpSpPr/>
            <p:nvPr/>
          </p:nvGrpSpPr>
          <p:grpSpPr>
            <a:xfrm rot="12948860">
              <a:off x="-100741" y="3143815"/>
              <a:ext cx="6858000" cy="63375"/>
              <a:chOff x="0" y="0"/>
              <a:chExt cx="12192000" cy="6885159"/>
            </a:xfrm>
          </p:grpSpPr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id="{6070F99C-FAB3-40A8-02BD-56F68F444784}"/>
                  </a:ext>
                </a:extLst>
              </p:cNvPr>
              <p:cNvGrpSpPr/>
              <p:nvPr/>
            </p:nvGrpSpPr>
            <p:grpSpPr>
              <a:xfrm>
                <a:off x="434560" y="72432"/>
                <a:ext cx="11688024" cy="6722197"/>
                <a:chOff x="0" y="0"/>
                <a:chExt cx="12192000" cy="6876522"/>
              </a:xfrm>
            </p:grpSpPr>
            <p:cxnSp>
              <p:nvCxnSpPr>
                <p:cNvPr id="37" name="연결선: 꺾임 36">
                  <a:extLst>
                    <a:ext uri="{FF2B5EF4-FFF2-40B4-BE49-F238E27FC236}">
                      <a16:creationId xmlns:a16="http://schemas.microsoft.com/office/drawing/2014/main" id="{FA4AB99B-B080-4116-58D6-70B9089EF942}"/>
                    </a:ext>
                  </a:extLst>
                </p:cNvPr>
                <p:cNvCxnSpPr/>
                <p:nvPr/>
              </p:nvCxnSpPr>
              <p:spPr>
                <a:xfrm>
                  <a:off x="0" y="18522"/>
                  <a:ext cx="12192000" cy="6858000"/>
                </a:xfrm>
                <a:prstGeom prst="bentConnector3">
                  <a:avLst>
                    <a:gd name="adj1" fmla="val -3458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연결선: 꺾임 37">
                  <a:extLst>
                    <a:ext uri="{FF2B5EF4-FFF2-40B4-BE49-F238E27FC236}">
                      <a16:creationId xmlns:a16="http://schemas.microsoft.com/office/drawing/2014/main" id="{CB3BF878-4923-12C4-B55A-7E2AFB386C63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6858000"/>
                </a:xfrm>
                <a:prstGeom prst="bentConnector3">
                  <a:avLst>
                    <a:gd name="adj1" fmla="val 99975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A6A06BE7-0B4D-A0FE-6CCB-F39C99F8ABF1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85159"/>
                <a:chOff x="0" y="0"/>
                <a:chExt cx="12192000" cy="6885159"/>
              </a:xfrm>
            </p:grpSpPr>
            <p:cxnSp>
              <p:nvCxnSpPr>
                <p:cNvPr id="35" name="연결선: 꺾임 34">
                  <a:extLst>
                    <a:ext uri="{FF2B5EF4-FFF2-40B4-BE49-F238E27FC236}">
                      <a16:creationId xmlns:a16="http://schemas.microsoft.com/office/drawing/2014/main" id="{9AA9CB57-0228-01C7-96D2-4DA6ABDF545A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6858000"/>
                </a:xfrm>
                <a:prstGeom prst="bentConnector3">
                  <a:avLst>
                    <a:gd name="adj1" fmla="val -50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연결선: 꺾임 35">
                  <a:extLst>
                    <a:ext uri="{FF2B5EF4-FFF2-40B4-BE49-F238E27FC236}">
                      <a16:creationId xmlns:a16="http://schemas.microsoft.com/office/drawing/2014/main" id="{47274303-8EA3-FEF3-A477-7F742BC1531C}"/>
                    </a:ext>
                  </a:extLst>
                </p:cNvPr>
                <p:cNvCxnSpPr/>
                <p:nvPr/>
              </p:nvCxnSpPr>
              <p:spPr>
                <a:xfrm>
                  <a:off x="0" y="27159"/>
                  <a:ext cx="12192000" cy="6858000"/>
                </a:xfrm>
                <a:prstGeom prst="bentConnector3">
                  <a:avLst>
                    <a:gd name="adj1" fmla="val 99752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3437726B-92EA-BEDA-B506-9F65E5BFE83D}"/>
                  </a:ext>
                </a:extLst>
              </p:cNvPr>
              <p:cNvGrpSpPr/>
              <p:nvPr/>
            </p:nvGrpSpPr>
            <p:grpSpPr>
              <a:xfrm>
                <a:off x="389293" y="0"/>
                <a:ext cx="11733291" cy="6858000"/>
                <a:chOff x="0" y="0"/>
                <a:chExt cx="11733291" cy="6858000"/>
              </a:xfrm>
            </p:grpSpPr>
            <p:cxnSp>
              <p:nvCxnSpPr>
                <p:cNvPr id="33" name="연결선: 꺾임 32">
                  <a:extLst>
                    <a:ext uri="{FF2B5EF4-FFF2-40B4-BE49-F238E27FC236}">
                      <a16:creationId xmlns:a16="http://schemas.microsoft.com/office/drawing/2014/main" id="{7F5B909E-9583-6102-93F8-AF2999AED3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11733291" cy="6858000"/>
                </a:xfrm>
                <a:prstGeom prst="bentConnector3">
                  <a:avLst>
                    <a:gd name="adj1" fmla="val 99691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연결선: 꺾임 33">
                  <a:extLst>
                    <a:ext uri="{FF2B5EF4-FFF2-40B4-BE49-F238E27FC236}">
                      <a16:creationId xmlns:a16="http://schemas.microsoft.com/office/drawing/2014/main" id="{8FC4D3C0-07B3-6D34-7826-EE941BF751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11733291" cy="6858000"/>
                </a:xfrm>
                <a:prstGeom prst="bentConnector3">
                  <a:avLst>
                    <a:gd name="adj1" fmla="val 99460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82F65311-77EF-F1EC-871A-ABEC37FA3D5F}"/>
                </a:ext>
              </a:extLst>
            </p:cNvPr>
            <p:cNvGrpSpPr/>
            <p:nvPr/>
          </p:nvGrpSpPr>
          <p:grpSpPr>
            <a:xfrm rot="5400000" flipV="1">
              <a:off x="-123673" y="3406069"/>
              <a:ext cx="6858000" cy="45719"/>
              <a:chOff x="0" y="0"/>
              <a:chExt cx="12192000" cy="6885159"/>
            </a:xfrm>
          </p:grpSpPr>
          <p:grpSp>
            <p:nvGrpSpPr>
              <p:cNvPr id="40" name="그룹 39">
                <a:extLst>
                  <a:ext uri="{FF2B5EF4-FFF2-40B4-BE49-F238E27FC236}">
                    <a16:creationId xmlns:a16="http://schemas.microsoft.com/office/drawing/2014/main" id="{F1E93897-299D-83BB-6796-8932CC5D78A5}"/>
                  </a:ext>
                </a:extLst>
              </p:cNvPr>
              <p:cNvGrpSpPr/>
              <p:nvPr/>
            </p:nvGrpSpPr>
            <p:grpSpPr>
              <a:xfrm>
                <a:off x="434560" y="72432"/>
                <a:ext cx="11688024" cy="6722197"/>
                <a:chOff x="0" y="0"/>
                <a:chExt cx="12192000" cy="6876522"/>
              </a:xfrm>
            </p:grpSpPr>
            <p:cxnSp>
              <p:nvCxnSpPr>
                <p:cNvPr id="47" name="연결선: 꺾임 46">
                  <a:extLst>
                    <a:ext uri="{FF2B5EF4-FFF2-40B4-BE49-F238E27FC236}">
                      <a16:creationId xmlns:a16="http://schemas.microsoft.com/office/drawing/2014/main" id="{64D265CE-8A80-8E3C-0AF2-104279B2045C}"/>
                    </a:ext>
                  </a:extLst>
                </p:cNvPr>
                <p:cNvCxnSpPr/>
                <p:nvPr/>
              </p:nvCxnSpPr>
              <p:spPr>
                <a:xfrm>
                  <a:off x="0" y="18522"/>
                  <a:ext cx="12192000" cy="6858000"/>
                </a:xfrm>
                <a:prstGeom prst="bentConnector3">
                  <a:avLst>
                    <a:gd name="adj1" fmla="val -3458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연결선: 꺾임 47">
                  <a:extLst>
                    <a:ext uri="{FF2B5EF4-FFF2-40B4-BE49-F238E27FC236}">
                      <a16:creationId xmlns:a16="http://schemas.microsoft.com/office/drawing/2014/main" id="{8F9A4FD2-7E80-140F-D896-8DFB08103F8C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6858000"/>
                </a:xfrm>
                <a:prstGeom prst="bentConnector3">
                  <a:avLst>
                    <a:gd name="adj1" fmla="val 99975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F7BDAD5D-743B-00D8-F58C-42AFACBE30E7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85159"/>
                <a:chOff x="0" y="0"/>
                <a:chExt cx="12192000" cy="6885159"/>
              </a:xfrm>
            </p:grpSpPr>
            <p:cxnSp>
              <p:nvCxnSpPr>
                <p:cNvPr id="45" name="연결선: 꺾임 44">
                  <a:extLst>
                    <a:ext uri="{FF2B5EF4-FFF2-40B4-BE49-F238E27FC236}">
                      <a16:creationId xmlns:a16="http://schemas.microsoft.com/office/drawing/2014/main" id="{200E1B11-7142-2126-2E7A-F79B61165E30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6858000"/>
                </a:xfrm>
                <a:prstGeom prst="bentConnector3">
                  <a:avLst>
                    <a:gd name="adj1" fmla="val -50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연결선: 꺾임 45">
                  <a:extLst>
                    <a:ext uri="{FF2B5EF4-FFF2-40B4-BE49-F238E27FC236}">
                      <a16:creationId xmlns:a16="http://schemas.microsoft.com/office/drawing/2014/main" id="{6C849F64-9514-7FDD-A99E-47D24FA79A76}"/>
                    </a:ext>
                  </a:extLst>
                </p:cNvPr>
                <p:cNvCxnSpPr/>
                <p:nvPr/>
              </p:nvCxnSpPr>
              <p:spPr>
                <a:xfrm>
                  <a:off x="0" y="27159"/>
                  <a:ext cx="12192000" cy="6858000"/>
                </a:xfrm>
                <a:prstGeom prst="bentConnector3">
                  <a:avLst>
                    <a:gd name="adj1" fmla="val 99752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31EABF60-BC7D-DB37-E9EE-A6B193360AC9}"/>
                  </a:ext>
                </a:extLst>
              </p:cNvPr>
              <p:cNvGrpSpPr/>
              <p:nvPr/>
            </p:nvGrpSpPr>
            <p:grpSpPr>
              <a:xfrm>
                <a:off x="389293" y="0"/>
                <a:ext cx="11733291" cy="6858000"/>
                <a:chOff x="0" y="0"/>
                <a:chExt cx="11733291" cy="6858000"/>
              </a:xfrm>
            </p:grpSpPr>
            <p:cxnSp>
              <p:nvCxnSpPr>
                <p:cNvPr id="43" name="연결선: 꺾임 42">
                  <a:extLst>
                    <a:ext uri="{FF2B5EF4-FFF2-40B4-BE49-F238E27FC236}">
                      <a16:creationId xmlns:a16="http://schemas.microsoft.com/office/drawing/2014/main" id="{FE07A634-BC75-87D1-F8CE-8AEF866999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11733291" cy="6858000"/>
                </a:xfrm>
                <a:prstGeom prst="bentConnector3">
                  <a:avLst>
                    <a:gd name="adj1" fmla="val 99691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연결선: 꺾임 43">
                  <a:extLst>
                    <a:ext uri="{FF2B5EF4-FFF2-40B4-BE49-F238E27FC236}">
                      <a16:creationId xmlns:a16="http://schemas.microsoft.com/office/drawing/2014/main" id="{A093E2BD-1923-F9C0-C496-36155189EA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11733291" cy="6858000"/>
                </a:xfrm>
                <a:prstGeom prst="bentConnector3">
                  <a:avLst>
                    <a:gd name="adj1" fmla="val 99460"/>
                  </a:avLst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097E1E7C-377E-73B2-1554-B9EA2EC1A39D}"/>
                </a:ext>
              </a:extLst>
            </p:cNvPr>
            <p:cNvGrpSpPr/>
            <p:nvPr/>
          </p:nvGrpSpPr>
          <p:grpSpPr>
            <a:xfrm rot="10800000" flipV="1">
              <a:off x="775421" y="3143448"/>
              <a:ext cx="6574514" cy="44637"/>
              <a:chOff x="0" y="0"/>
              <a:chExt cx="12192000" cy="6876522"/>
            </a:xfrm>
          </p:grpSpPr>
          <p:cxnSp>
            <p:nvCxnSpPr>
              <p:cNvPr id="67" name="연결선: 꺾임 66">
                <a:extLst>
                  <a:ext uri="{FF2B5EF4-FFF2-40B4-BE49-F238E27FC236}">
                    <a16:creationId xmlns:a16="http://schemas.microsoft.com/office/drawing/2014/main" id="{1D6BA0E2-4027-9A3F-F53D-BB74B32F0984}"/>
                  </a:ext>
                </a:extLst>
              </p:cNvPr>
              <p:cNvCxnSpPr/>
              <p:nvPr/>
            </p:nvCxnSpPr>
            <p:spPr>
              <a:xfrm>
                <a:off x="0" y="18522"/>
                <a:ext cx="12192000" cy="6858000"/>
              </a:xfrm>
              <a:prstGeom prst="bentConnector3">
                <a:avLst>
                  <a:gd name="adj1" fmla="val -3458"/>
                </a:avLst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연결선: 꺾임 67">
                <a:extLst>
                  <a:ext uri="{FF2B5EF4-FFF2-40B4-BE49-F238E27FC236}">
                    <a16:creationId xmlns:a16="http://schemas.microsoft.com/office/drawing/2014/main" id="{77B3DA33-0947-72EB-8476-8F013E46B1DC}"/>
                  </a:ext>
                </a:extLst>
              </p:cNvPr>
              <p:cNvCxnSpPr/>
              <p:nvPr/>
            </p:nvCxnSpPr>
            <p:spPr>
              <a:xfrm>
                <a:off x="0" y="0"/>
                <a:ext cx="12192000" cy="6858000"/>
              </a:xfrm>
              <a:prstGeom prst="bentConnector3">
                <a:avLst>
                  <a:gd name="adj1" fmla="val 99975"/>
                </a:avLst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8B3D1F5D-04F9-8812-0464-7030C7BDA6D8}"/>
                </a:ext>
              </a:extLst>
            </p:cNvPr>
            <p:cNvGrpSpPr/>
            <p:nvPr/>
          </p:nvGrpSpPr>
          <p:grpSpPr>
            <a:xfrm rot="10800000" flipV="1">
              <a:off x="265594" y="3115408"/>
              <a:ext cx="6858000" cy="45719"/>
              <a:chOff x="0" y="0"/>
              <a:chExt cx="12192000" cy="6885159"/>
            </a:xfrm>
          </p:grpSpPr>
          <p:cxnSp>
            <p:nvCxnSpPr>
              <p:cNvPr id="65" name="연결선: 꺾임 64">
                <a:extLst>
                  <a:ext uri="{FF2B5EF4-FFF2-40B4-BE49-F238E27FC236}">
                    <a16:creationId xmlns:a16="http://schemas.microsoft.com/office/drawing/2014/main" id="{1A09F8F3-697C-414E-4D9D-13F6BB6D086C}"/>
                  </a:ext>
                </a:extLst>
              </p:cNvPr>
              <p:cNvCxnSpPr/>
              <p:nvPr/>
            </p:nvCxnSpPr>
            <p:spPr>
              <a:xfrm>
                <a:off x="0" y="0"/>
                <a:ext cx="12192000" cy="6858000"/>
              </a:xfrm>
              <a:prstGeom prst="bentConnector3">
                <a:avLst>
                  <a:gd name="adj1" fmla="val -50"/>
                </a:avLst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연결선: 꺾임 65">
                <a:extLst>
                  <a:ext uri="{FF2B5EF4-FFF2-40B4-BE49-F238E27FC236}">
                    <a16:creationId xmlns:a16="http://schemas.microsoft.com/office/drawing/2014/main" id="{ABAB2B1C-2B8B-72D2-6843-C7E6E13146C4}"/>
                  </a:ext>
                </a:extLst>
              </p:cNvPr>
              <p:cNvCxnSpPr/>
              <p:nvPr/>
            </p:nvCxnSpPr>
            <p:spPr>
              <a:xfrm>
                <a:off x="0" y="27159"/>
                <a:ext cx="12192000" cy="6858000"/>
              </a:xfrm>
              <a:prstGeom prst="bentConnector3">
                <a:avLst>
                  <a:gd name="adj1" fmla="val 99752"/>
                </a:avLst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51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"/>
    </mc:Choice>
    <mc:Fallback xmlns="">
      <p:transition spd="slow" advTm="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5327D312-CF13-7D1E-492C-678166BFAD8A}"/>
              </a:ext>
            </a:extLst>
          </p:cNvPr>
          <p:cNvGrpSpPr/>
          <p:nvPr/>
        </p:nvGrpSpPr>
        <p:grpSpPr>
          <a:xfrm>
            <a:off x="2015548" y="342334"/>
            <a:ext cx="8330300" cy="6327240"/>
            <a:chOff x="757118" y="794441"/>
            <a:chExt cx="8330300" cy="6327240"/>
          </a:xfrm>
        </p:grpSpPr>
        <p:sp>
          <p:nvSpPr>
            <p:cNvPr id="12" name="달 11">
              <a:extLst>
                <a:ext uri="{FF2B5EF4-FFF2-40B4-BE49-F238E27FC236}">
                  <a16:creationId xmlns:a16="http://schemas.microsoft.com/office/drawing/2014/main" id="{26C980CF-C4BA-AC91-ECE2-145F6F3B4576}"/>
                </a:ext>
              </a:extLst>
            </p:cNvPr>
            <p:cNvSpPr/>
            <p:nvPr/>
          </p:nvSpPr>
          <p:spPr>
            <a:xfrm rot="19300710">
              <a:off x="757118" y="3556498"/>
              <a:ext cx="2313160" cy="914400"/>
            </a:xfrm>
            <a:prstGeom prst="moon">
              <a:avLst>
                <a:gd name="adj" fmla="val 87500"/>
              </a:avLst>
            </a:prstGeom>
            <a:solidFill>
              <a:srgbClr val="FC0CF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06D4C5E-81AF-5F8F-B6B1-85536EA234F8}"/>
                </a:ext>
              </a:extLst>
            </p:cNvPr>
            <p:cNvSpPr/>
            <p:nvPr/>
          </p:nvSpPr>
          <p:spPr>
            <a:xfrm>
              <a:off x="6597715" y="3693781"/>
              <a:ext cx="2489703" cy="180842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달 10">
              <a:extLst>
                <a:ext uri="{FF2B5EF4-FFF2-40B4-BE49-F238E27FC236}">
                  <a16:creationId xmlns:a16="http://schemas.microsoft.com/office/drawing/2014/main" id="{EF515255-E495-FA91-AD14-51C5F91230A4}"/>
                </a:ext>
              </a:extLst>
            </p:cNvPr>
            <p:cNvSpPr/>
            <p:nvPr/>
          </p:nvSpPr>
          <p:spPr>
            <a:xfrm rot="8134168">
              <a:off x="6735026" y="1385180"/>
              <a:ext cx="2313160" cy="914400"/>
            </a:xfrm>
            <a:prstGeom prst="moon">
              <a:avLst>
                <a:gd name="adj" fmla="val 87500"/>
              </a:avLst>
            </a:prstGeom>
            <a:solidFill>
              <a:srgbClr val="FC0CF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00172679-2E1B-EC3C-9297-36F9DC02CEFE}"/>
                </a:ext>
              </a:extLst>
            </p:cNvPr>
            <p:cNvSpPr/>
            <p:nvPr/>
          </p:nvSpPr>
          <p:spPr>
            <a:xfrm>
              <a:off x="2100419" y="794441"/>
              <a:ext cx="5604095" cy="5576935"/>
            </a:xfrm>
            <a:prstGeom prst="ellipse">
              <a:avLst/>
            </a:prstGeom>
            <a:solidFill>
              <a:srgbClr val="FC0CF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098994C8-6B55-ADAC-B49D-252FB7F5C26F}"/>
                </a:ext>
              </a:extLst>
            </p:cNvPr>
            <p:cNvGrpSpPr/>
            <p:nvPr/>
          </p:nvGrpSpPr>
          <p:grpSpPr>
            <a:xfrm>
              <a:off x="5251011" y="1992892"/>
              <a:ext cx="362137" cy="903083"/>
              <a:chOff x="5251011" y="1992892"/>
              <a:chExt cx="362137" cy="903083"/>
            </a:xfrm>
          </p:grpSpPr>
          <p:sp>
            <p:nvSpPr>
              <p:cNvPr id="4" name="타원 3">
                <a:extLst>
                  <a:ext uri="{FF2B5EF4-FFF2-40B4-BE49-F238E27FC236}">
                    <a16:creationId xmlns:a16="http://schemas.microsoft.com/office/drawing/2014/main" id="{FB02A6A0-6344-76A0-1CC5-C89C7DE533B0}"/>
                  </a:ext>
                </a:extLst>
              </p:cNvPr>
              <p:cNvSpPr/>
              <p:nvPr/>
            </p:nvSpPr>
            <p:spPr>
              <a:xfrm>
                <a:off x="5251011" y="1992892"/>
                <a:ext cx="362137" cy="903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" name="달 4">
                <a:extLst>
                  <a:ext uri="{FF2B5EF4-FFF2-40B4-BE49-F238E27FC236}">
                    <a16:creationId xmlns:a16="http://schemas.microsoft.com/office/drawing/2014/main" id="{1A20D99A-EF71-4753-8374-A116E67A572A}"/>
                  </a:ext>
                </a:extLst>
              </p:cNvPr>
              <p:cNvSpPr/>
              <p:nvPr/>
            </p:nvSpPr>
            <p:spPr>
              <a:xfrm rot="16200000">
                <a:off x="5298542" y="2266758"/>
                <a:ext cx="260287" cy="355348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C9848561-D083-FFF0-DB16-695515746CF5}"/>
                </a:ext>
              </a:extLst>
            </p:cNvPr>
            <p:cNvGrpSpPr/>
            <p:nvPr/>
          </p:nvGrpSpPr>
          <p:grpSpPr>
            <a:xfrm>
              <a:off x="3938258" y="1992892"/>
              <a:ext cx="362137" cy="903083"/>
              <a:chOff x="5251011" y="1992892"/>
              <a:chExt cx="362137" cy="903083"/>
            </a:xfrm>
          </p:grpSpPr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12B86F40-96C9-7352-6365-1ED4D3A0BEA4}"/>
                  </a:ext>
                </a:extLst>
              </p:cNvPr>
              <p:cNvSpPr/>
              <p:nvPr/>
            </p:nvSpPr>
            <p:spPr>
              <a:xfrm>
                <a:off x="5251011" y="1992892"/>
                <a:ext cx="362137" cy="903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달 8">
                <a:extLst>
                  <a:ext uri="{FF2B5EF4-FFF2-40B4-BE49-F238E27FC236}">
                    <a16:creationId xmlns:a16="http://schemas.microsoft.com/office/drawing/2014/main" id="{E3EBB814-1AEC-7CAD-8945-496D3109FFB8}"/>
                  </a:ext>
                </a:extLst>
              </p:cNvPr>
              <p:cNvSpPr/>
              <p:nvPr/>
            </p:nvSpPr>
            <p:spPr>
              <a:xfrm rot="16200000">
                <a:off x="5298542" y="2266758"/>
                <a:ext cx="260287" cy="355348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" name="달 12">
              <a:extLst>
                <a:ext uri="{FF2B5EF4-FFF2-40B4-BE49-F238E27FC236}">
                  <a16:creationId xmlns:a16="http://schemas.microsoft.com/office/drawing/2014/main" id="{1A72083B-1794-046B-9D7E-12894A32659B}"/>
                </a:ext>
              </a:extLst>
            </p:cNvPr>
            <p:cNvSpPr/>
            <p:nvPr/>
          </p:nvSpPr>
          <p:spPr>
            <a:xfrm rot="16200000">
              <a:off x="4694238" y="3726652"/>
              <a:ext cx="416459" cy="697087"/>
            </a:xfrm>
            <a:prstGeom prst="mo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C7DC58C0-9DA3-B3C7-90AA-E99BAA9778DB}"/>
                </a:ext>
              </a:extLst>
            </p:cNvPr>
            <p:cNvSpPr/>
            <p:nvPr/>
          </p:nvSpPr>
          <p:spPr>
            <a:xfrm>
              <a:off x="1717897" y="5313252"/>
              <a:ext cx="2489703" cy="180842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79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"/>
    </mc:Choice>
    <mc:Fallback xmlns="">
      <p:transition spd="slow" advTm="23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D2051A4C-AC85-ECFF-3584-C221CCAC3A72}"/>
              </a:ext>
            </a:extLst>
          </p:cNvPr>
          <p:cNvGrpSpPr/>
          <p:nvPr/>
        </p:nvGrpSpPr>
        <p:grpSpPr>
          <a:xfrm>
            <a:off x="2315046" y="805758"/>
            <a:ext cx="7561907" cy="5413670"/>
            <a:chOff x="2003858" y="851026"/>
            <a:chExt cx="7561907" cy="5413670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6CD9FC01-44E5-B016-7AB8-BCF2E304DDA7}"/>
                </a:ext>
              </a:extLst>
            </p:cNvPr>
            <p:cNvGrpSpPr/>
            <p:nvPr/>
          </p:nvGrpSpPr>
          <p:grpSpPr>
            <a:xfrm>
              <a:off x="7148345" y="1079296"/>
              <a:ext cx="2417420" cy="2543195"/>
              <a:chOff x="7148345" y="1079296"/>
              <a:chExt cx="2417420" cy="2543195"/>
            </a:xfrm>
          </p:grpSpPr>
          <p:sp>
            <p:nvSpPr>
              <p:cNvPr id="15" name="달 14">
                <a:extLst>
                  <a:ext uri="{FF2B5EF4-FFF2-40B4-BE49-F238E27FC236}">
                    <a16:creationId xmlns:a16="http://schemas.microsoft.com/office/drawing/2014/main" id="{1FAB2E59-3E22-2133-3683-C4B7D36D8789}"/>
                  </a:ext>
                </a:extLst>
              </p:cNvPr>
              <p:cNvSpPr/>
              <p:nvPr/>
            </p:nvSpPr>
            <p:spPr>
              <a:xfrm rot="12249367">
                <a:off x="7590302" y="2722666"/>
                <a:ext cx="1975463" cy="899825"/>
              </a:xfrm>
              <a:prstGeom prst="moon">
                <a:avLst>
                  <a:gd name="adj" fmla="val 87500"/>
                </a:avLst>
              </a:prstGeom>
              <a:solidFill>
                <a:srgbClr val="FFC72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달 13">
                <a:extLst>
                  <a:ext uri="{FF2B5EF4-FFF2-40B4-BE49-F238E27FC236}">
                    <a16:creationId xmlns:a16="http://schemas.microsoft.com/office/drawing/2014/main" id="{C1A660F9-33FC-903E-4872-61B073A657B4}"/>
                  </a:ext>
                </a:extLst>
              </p:cNvPr>
              <p:cNvSpPr/>
              <p:nvPr/>
            </p:nvSpPr>
            <p:spPr>
              <a:xfrm rot="8344841">
                <a:off x="7148345" y="1079296"/>
                <a:ext cx="1975463" cy="899825"/>
              </a:xfrm>
              <a:prstGeom prst="moon">
                <a:avLst>
                  <a:gd name="adj" fmla="val 87500"/>
                </a:avLst>
              </a:prstGeom>
              <a:solidFill>
                <a:srgbClr val="FFC72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원호 15">
                <a:extLst>
                  <a:ext uri="{FF2B5EF4-FFF2-40B4-BE49-F238E27FC236}">
                    <a16:creationId xmlns:a16="http://schemas.microsoft.com/office/drawing/2014/main" id="{E0DB86F4-9D16-6BBD-3A28-DA4476B71DF9}"/>
                  </a:ext>
                </a:extLst>
              </p:cNvPr>
              <p:cNvSpPr/>
              <p:nvPr/>
            </p:nvSpPr>
            <p:spPr>
              <a:xfrm rot="2092827">
                <a:off x="7739393" y="1685227"/>
                <a:ext cx="1283503" cy="116733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96C1BEAA-4C28-A151-803F-51CE70C79EE7}"/>
                  </a:ext>
                </a:extLst>
              </p:cNvPr>
              <p:cNvSpPr/>
              <p:nvPr/>
            </p:nvSpPr>
            <p:spPr>
              <a:xfrm rot="2092827">
                <a:off x="7913763" y="1649012"/>
                <a:ext cx="1283503" cy="116733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EA9C650-1B64-86C3-5308-60A30A852BEC}"/>
                </a:ext>
              </a:extLst>
            </p:cNvPr>
            <p:cNvGrpSpPr/>
            <p:nvPr/>
          </p:nvGrpSpPr>
          <p:grpSpPr>
            <a:xfrm rot="11252947">
              <a:off x="2003858" y="1666605"/>
              <a:ext cx="2417420" cy="2543195"/>
              <a:chOff x="7148345" y="1079296"/>
              <a:chExt cx="2417420" cy="2543195"/>
            </a:xfrm>
          </p:grpSpPr>
          <p:sp>
            <p:nvSpPr>
              <p:cNvPr id="20" name="달 19">
                <a:extLst>
                  <a:ext uri="{FF2B5EF4-FFF2-40B4-BE49-F238E27FC236}">
                    <a16:creationId xmlns:a16="http://schemas.microsoft.com/office/drawing/2014/main" id="{263040E1-8BF1-FAB9-B826-4AEC8155AC99}"/>
                  </a:ext>
                </a:extLst>
              </p:cNvPr>
              <p:cNvSpPr/>
              <p:nvPr/>
            </p:nvSpPr>
            <p:spPr>
              <a:xfrm rot="12249367">
                <a:off x="7590302" y="2722666"/>
                <a:ext cx="1975463" cy="899825"/>
              </a:xfrm>
              <a:prstGeom prst="moon">
                <a:avLst>
                  <a:gd name="adj" fmla="val 87500"/>
                </a:avLst>
              </a:prstGeom>
              <a:solidFill>
                <a:srgbClr val="FFC72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달 20">
                <a:extLst>
                  <a:ext uri="{FF2B5EF4-FFF2-40B4-BE49-F238E27FC236}">
                    <a16:creationId xmlns:a16="http://schemas.microsoft.com/office/drawing/2014/main" id="{2980C5B1-8C8B-82A4-40E5-16EE28447100}"/>
                  </a:ext>
                </a:extLst>
              </p:cNvPr>
              <p:cNvSpPr/>
              <p:nvPr/>
            </p:nvSpPr>
            <p:spPr>
              <a:xfrm rot="8344841">
                <a:off x="7148345" y="1079296"/>
                <a:ext cx="1975463" cy="899825"/>
              </a:xfrm>
              <a:prstGeom prst="moon">
                <a:avLst>
                  <a:gd name="adj" fmla="val 87500"/>
                </a:avLst>
              </a:prstGeom>
              <a:solidFill>
                <a:srgbClr val="FFC72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95B376E2-A9D9-5674-DE4A-9FF3B797F02A}"/>
                  </a:ext>
                </a:extLst>
              </p:cNvPr>
              <p:cNvSpPr/>
              <p:nvPr/>
            </p:nvSpPr>
            <p:spPr>
              <a:xfrm rot="2092827">
                <a:off x="7739393" y="1685227"/>
                <a:ext cx="1283503" cy="116733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원호 22">
                <a:extLst>
                  <a:ext uri="{FF2B5EF4-FFF2-40B4-BE49-F238E27FC236}">
                    <a16:creationId xmlns:a16="http://schemas.microsoft.com/office/drawing/2014/main" id="{E47ECEB0-AB44-7135-A069-BC28D763BCD1}"/>
                  </a:ext>
                </a:extLst>
              </p:cNvPr>
              <p:cNvSpPr/>
              <p:nvPr/>
            </p:nvSpPr>
            <p:spPr>
              <a:xfrm rot="2092827">
                <a:off x="7913763" y="1649012"/>
                <a:ext cx="1283503" cy="116733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C67C2598-73EA-AB44-A469-7FCF5B0A37D0}"/>
                </a:ext>
              </a:extLst>
            </p:cNvPr>
            <p:cNvSpPr/>
            <p:nvPr/>
          </p:nvSpPr>
          <p:spPr>
            <a:xfrm>
              <a:off x="3312060" y="851026"/>
              <a:ext cx="4934138" cy="4689695"/>
            </a:xfrm>
            <a:prstGeom prst="ellipse">
              <a:avLst/>
            </a:prstGeom>
            <a:solidFill>
              <a:srgbClr val="FFC72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D612B2C8-270E-A9BD-67DE-F4743542A916}"/>
                </a:ext>
              </a:extLst>
            </p:cNvPr>
            <p:cNvSpPr/>
            <p:nvPr/>
          </p:nvSpPr>
          <p:spPr>
            <a:xfrm>
              <a:off x="3727141" y="851026"/>
              <a:ext cx="4230723" cy="3757188"/>
            </a:xfrm>
            <a:custGeom>
              <a:avLst/>
              <a:gdLst>
                <a:gd name="connsiteX0" fmla="*/ 1097590 w 4230723"/>
                <a:gd name="connsiteY0" fmla="*/ 172016 h 3757188"/>
                <a:gd name="connsiteX1" fmla="*/ 934627 w 4230723"/>
                <a:gd name="connsiteY1" fmla="*/ 407406 h 3757188"/>
                <a:gd name="connsiteX2" fmla="*/ 871253 w 4230723"/>
                <a:gd name="connsiteY2" fmla="*/ 506994 h 3757188"/>
                <a:gd name="connsiteX3" fmla="*/ 798825 w 4230723"/>
                <a:gd name="connsiteY3" fmla="*/ 579422 h 3757188"/>
                <a:gd name="connsiteX4" fmla="*/ 762611 w 4230723"/>
                <a:gd name="connsiteY4" fmla="*/ 633742 h 3757188"/>
                <a:gd name="connsiteX5" fmla="*/ 753558 w 4230723"/>
                <a:gd name="connsiteY5" fmla="*/ 887239 h 3757188"/>
                <a:gd name="connsiteX6" fmla="*/ 780718 w 4230723"/>
                <a:gd name="connsiteY6" fmla="*/ 1059255 h 3757188"/>
                <a:gd name="connsiteX7" fmla="*/ 789772 w 4230723"/>
                <a:gd name="connsiteY7" fmla="*/ 1095469 h 3757188"/>
                <a:gd name="connsiteX8" fmla="*/ 825986 w 4230723"/>
                <a:gd name="connsiteY8" fmla="*/ 1140736 h 3757188"/>
                <a:gd name="connsiteX9" fmla="*/ 880307 w 4230723"/>
                <a:gd name="connsiteY9" fmla="*/ 1213164 h 3757188"/>
                <a:gd name="connsiteX10" fmla="*/ 925574 w 4230723"/>
                <a:gd name="connsiteY10" fmla="*/ 1231271 h 3757188"/>
                <a:gd name="connsiteX11" fmla="*/ 970841 w 4230723"/>
                <a:gd name="connsiteY11" fmla="*/ 1258431 h 3757188"/>
                <a:gd name="connsiteX12" fmla="*/ 1016108 w 4230723"/>
                <a:gd name="connsiteY12" fmla="*/ 1276538 h 3757188"/>
                <a:gd name="connsiteX13" fmla="*/ 1061376 w 4230723"/>
                <a:gd name="connsiteY13" fmla="*/ 1303699 h 3757188"/>
                <a:gd name="connsiteX14" fmla="*/ 1097590 w 4230723"/>
                <a:gd name="connsiteY14" fmla="*/ 1330859 h 3757188"/>
                <a:gd name="connsiteX15" fmla="*/ 1170017 w 4230723"/>
                <a:gd name="connsiteY15" fmla="*/ 1358020 h 3757188"/>
                <a:gd name="connsiteX16" fmla="*/ 1260552 w 4230723"/>
                <a:gd name="connsiteY16" fmla="*/ 1421394 h 3757188"/>
                <a:gd name="connsiteX17" fmla="*/ 1233392 w 4230723"/>
                <a:gd name="connsiteY17" fmla="*/ 1430447 h 3757188"/>
                <a:gd name="connsiteX18" fmla="*/ 1052322 w 4230723"/>
                <a:gd name="connsiteY18" fmla="*/ 1439501 h 3757188"/>
                <a:gd name="connsiteX19" fmla="*/ 979895 w 4230723"/>
                <a:gd name="connsiteY19" fmla="*/ 1493822 h 3757188"/>
                <a:gd name="connsiteX20" fmla="*/ 907467 w 4230723"/>
                <a:gd name="connsiteY20" fmla="*/ 1539089 h 3757188"/>
                <a:gd name="connsiteX21" fmla="*/ 844093 w 4230723"/>
                <a:gd name="connsiteY21" fmla="*/ 1566249 h 3757188"/>
                <a:gd name="connsiteX22" fmla="*/ 663023 w 4230723"/>
                <a:gd name="connsiteY22" fmla="*/ 1674891 h 3757188"/>
                <a:gd name="connsiteX23" fmla="*/ 400473 w 4230723"/>
                <a:gd name="connsiteY23" fmla="*/ 1828800 h 3757188"/>
                <a:gd name="connsiteX24" fmla="*/ 318992 w 4230723"/>
                <a:gd name="connsiteY24" fmla="*/ 1901227 h 3757188"/>
                <a:gd name="connsiteX25" fmla="*/ 192243 w 4230723"/>
                <a:gd name="connsiteY25" fmla="*/ 1991762 h 3757188"/>
                <a:gd name="connsiteX26" fmla="*/ 74548 w 4230723"/>
                <a:gd name="connsiteY26" fmla="*/ 2145671 h 3757188"/>
                <a:gd name="connsiteX27" fmla="*/ 56441 w 4230723"/>
                <a:gd name="connsiteY27" fmla="*/ 2190938 h 3757188"/>
                <a:gd name="connsiteX28" fmla="*/ 20227 w 4230723"/>
                <a:gd name="connsiteY28" fmla="*/ 2263366 h 3757188"/>
                <a:gd name="connsiteX29" fmla="*/ 2120 w 4230723"/>
                <a:gd name="connsiteY29" fmla="*/ 2589291 h 3757188"/>
                <a:gd name="connsiteX30" fmla="*/ 29281 w 4230723"/>
                <a:gd name="connsiteY30" fmla="*/ 2879002 h 3757188"/>
                <a:gd name="connsiteX31" fmla="*/ 146976 w 4230723"/>
                <a:gd name="connsiteY31" fmla="*/ 3032911 h 3757188"/>
                <a:gd name="connsiteX32" fmla="*/ 309938 w 4230723"/>
                <a:gd name="connsiteY32" fmla="*/ 3168713 h 3757188"/>
                <a:gd name="connsiteX33" fmla="*/ 400473 w 4230723"/>
                <a:gd name="connsiteY33" fmla="*/ 3213980 h 3757188"/>
                <a:gd name="connsiteX34" fmla="*/ 744505 w 4230723"/>
                <a:gd name="connsiteY34" fmla="*/ 3395049 h 3757188"/>
                <a:gd name="connsiteX35" fmla="*/ 816932 w 4230723"/>
                <a:gd name="connsiteY35" fmla="*/ 3422210 h 3757188"/>
                <a:gd name="connsiteX36" fmla="*/ 925574 w 4230723"/>
                <a:gd name="connsiteY36" fmla="*/ 3431263 h 3757188"/>
                <a:gd name="connsiteX37" fmla="*/ 1197178 w 4230723"/>
                <a:gd name="connsiteY37" fmla="*/ 3476530 h 3757188"/>
                <a:gd name="connsiteX38" fmla="*/ 1396354 w 4230723"/>
                <a:gd name="connsiteY38" fmla="*/ 3503691 h 3757188"/>
                <a:gd name="connsiteX39" fmla="*/ 1876188 w 4230723"/>
                <a:gd name="connsiteY39" fmla="*/ 3594225 h 3757188"/>
                <a:gd name="connsiteX40" fmla="*/ 2165899 w 4230723"/>
                <a:gd name="connsiteY40" fmla="*/ 3639493 h 3757188"/>
                <a:gd name="connsiteX41" fmla="*/ 2772481 w 4230723"/>
                <a:gd name="connsiteY41" fmla="*/ 3739081 h 3757188"/>
                <a:gd name="connsiteX42" fmla="*/ 3007871 w 4230723"/>
                <a:gd name="connsiteY42" fmla="*/ 3748134 h 3757188"/>
                <a:gd name="connsiteX43" fmla="*/ 3170833 w 4230723"/>
                <a:gd name="connsiteY43" fmla="*/ 3757188 h 3757188"/>
                <a:gd name="connsiteX44" fmla="*/ 3279475 w 4230723"/>
                <a:gd name="connsiteY44" fmla="*/ 3739081 h 3757188"/>
                <a:gd name="connsiteX45" fmla="*/ 3406223 w 4230723"/>
                <a:gd name="connsiteY45" fmla="*/ 3684760 h 3757188"/>
                <a:gd name="connsiteX46" fmla="*/ 3632560 w 4230723"/>
                <a:gd name="connsiteY46" fmla="*/ 3558012 h 3757188"/>
                <a:gd name="connsiteX47" fmla="*/ 3732148 w 4230723"/>
                <a:gd name="connsiteY47" fmla="*/ 3485584 h 3757188"/>
                <a:gd name="connsiteX48" fmla="*/ 3994699 w 4230723"/>
                <a:gd name="connsiteY48" fmla="*/ 3060071 h 3757188"/>
                <a:gd name="connsiteX49" fmla="*/ 4085233 w 4230723"/>
                <a:gd name="connsiteY49" fmla="*/ 2833734 h 3757188"/>
                <a:gd name="connsiteX50" fmla="*/ 4221035 w 4230723"/>
                <a:gd name="connsiteY50" fmla="*/ 2353901 h 3757188"/>
                <a:gd name="connsiteX51" fmla="*/ 4230089 w 4230723"/>
                <a:gd name="connsiteY51" fmla="*/ 2190938 h 3757188"/>
                <a:gd name="connsiteX52" fmla="*/ 4202928 w 4230723"/>
                <a:gd name="connsiteY52" fmla="*/ 2037029 h 3757188"/>
                <a:gd name="connsiteX53" fmla="*/ 4166714 w 4230723"/>
                <a:gd name="connsiteY53" fmla="*/ 1982709 h 3757188"/>
                <a:gd name="connsiteX54" fmla="*/ 3786469 w 4230723"/>
                <a:gd name="connsiteY54" fmla="*/ 1720158 h 3757188"/>
                <a:gd name="connsiteX55" fmla="*/ 2727213 w 4230723"/>
                <a:gd name="connsiteY55" fmla="*/ 1294645 h 3757188"/>
                <a:gd name="connsiteX56" fmla="*/ 2546144 w 4230723"/>
                <a:gd name="connsiteY56" fmla="*/ 1222218 h 3757188"/>
                <a:gd name="connsiteX57" fmla="*/ 2374128 w 4230723"/>
                <a:gd name="connsiteY57" fmla="*/ 1186004 h 3757188"/>
                <a:gd name="connsiteX58" fmla="*/ 2410342 w 4230723"/>
                <a:gd name="connsiteY58" fmla="*/ 1140736 h 3757188"/>
                <a:gd name="connsiteX59" fmla="*/ 2627625 w 4230723"/>
                <a:gd name="connsiteY59" fmla="*/ 1023041 h 3757188"/>
                <a:gd name="connsiteX60" fmla="*/ 2709107 w 4230723"/>
                <a:gd name="connsiteY60" fmla="*/ 986827 h 3757188"/>
                <a:gd name="connsiteX61" fmla="*/ 2962604 w 4230723"/>
                <a:gd name="connsiteY61" fmla="*/ 841972 h 3757188"/>
                <a:gd name="connsiteX62" fmla="*/ 3107459 w 4230723"/>
                <a:gd name="connsiteY62" fmla="*/ 733330 h 3757188"/>
                <a:gd name="connsiteX63" fmla="*/ 3116512 w 4230723"/>
                <a:gd name="connsiteY63" fmla="*/ 679010 h 3757188"/>
                <a:gd name="connsiteX64" fmla="*/ 3098406 w 4230723"/>
                <a:gd name="connsiteY64" fmla="*/ 479833 h 3757188"/>
                <a:gd name="connsiteX65" fmla="*/ 3071245 w 4230723"/>
                <a:gd name="connsiteY65" fmla="*/ 380245 h 3757188"/>
                <a:gd name="connsiteX66" fmla="*/ 2971657 w 4230723"/>
                <a:gd name="connsiteY66" fmla="*/ 271604 h 3757188"/>
                <a:gd name="connsiteX67" fmla="*/ 2944497 w 4230723"/>
                <a:gd name="connsiteY67" fmla="*/ 253497 h 3757188"/>
                <a:gd name="connsiteX68" fmla="*/ 2890176 w 4230723"/>
                <a:gd name="connsiteY68" fmla="*/ 217283 h 3757188"/>
                <a:gd name="connsiteX69" fmla="*/ 2844908 w 4230723"/>
                <a:gd name="connsiteY69" fmla="*/ 181069 h 3757188"/>
                <a:gd name="connsiteX70" fmla="*/ 2781534 w 4230723"/>
                <a:gd name="connsiteY70" fmla="*/ 99588 h 3757188"/>
                <a:gd name="connsiteX71" fmla="*/ 2736267 w 4230723"/>
                <a:gd name="connsiteY71" fmla="*/ 90534 h 3757188"/>
                <a:gd name="connsiteX72" fmla="*/ 2663839 w 4230723"/>
                <a:gd name="connsiteY72" fmla="*/ 54321 h 3757188"/>
                <a:gd name="connsiteX73" fmla="*/ 2555198 w 4230723"/>
                <a:gd name="connsiteY73" fmla="*/ 27160 h 3757188"/>
                <a:gd name="connsiteX74" fmla="*/ 2528037 w 4230723"/>
                <a:gd name="connsiteY74" fmla="*/ 18107 h 3757188"/>
                <a:gd name="connsiteX75" fmla="*/ 2455609 w 4230723"/>
                <a:gd name="connsiteY75" fmla="*/ 0 h 3757188"/>
                <a:gd name="connsiteX76" fmla="*/ 1332980 w 4230723"/>
                <a:gd name="connsiteY76" fmla="*/ 18107 h 3757188"/>
                <a:gd name="connsiteX77" fmla="*/ 1170017 w 4230723"/>
                <a:gd name="connsiteY77" fmla="*/ 54321 h 3757188"/>
                <a:gd name="connsiteX78" fmla="*/ 1079483 w 4230723"/>
                <a:gd name="connsiteY78" fmla="*/ 99588 h 3757188"/>
                <a:gd name="connsiteX79" fmla="*/ 1043269 w 4230723"/>
                <a:gd name="connsiteY79" fmla="*/ 117695 h 3757188"/>
                <a:gd name="connsiteX80" fmla="*/ 1097590 w 4230723"/>
                <a:gd name="connsiteY80" fmla="*/ 172016 h 37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230723" h="3757188">
                  <a:moveTo>
                    <a:pt x="1097590" y="172016"/>
                  </a:moveTo>
                  <a:cubicBezTo>
                    <a:pt x="1079483" y="220301"/>
                    <a:pt x="1060140" y="216148"/>
                    <a:pt x="934627" y="407406"/>
                  </a:cubicBezTo>
                  <a:cubicBezTo>
                    <a:pt x="913039" y="440302"/>
                    <a:pt x="899076" y="479171"/>
                    <a:pt x="871253" y="506994"/>
                  </a:cubicBezTo>
                  <a:cubicBezTo>
                    <a:pt x="847110" y="531137"/>
                    <a:pt x="817764" y="551014"/>
                    <a:pt x="798825" y="579422"/>
                  </a:cubicBezTo>
                  <a:lnTo>
                    <a:pt x="762611" y="633742"/>
                  </a:lnTo>
                  <a:cubicBezTo>
                    <a:pt x="724032" y="749485"/>
                    <a:pt x="741749" y="674665"/>
                    <a:pt x="753558" y="887239"/>
                  </a:cubicBezTo>
                  <a:cubicBezTo>
                    <a:pt x="763985" y="1074941"/>
                    <a:pt x="746797" y="957493"/>
                    <a:pt x="780718" y="1059255"/>
                  </a:cubicBezTo>
                  <a:cubicBezTo>
                    <a:pt x="784653" y="1071059"/>
                    <a:pt x="783729" y="1084592"/>
                    <a:pt x="789772" y="1095469"/>
                  </a:cubicBezTo>
                  <a:cubicBezTo>
                    <a:pt x="799156" y="1112361"/>
                    <a:pt x="815267" y="1124658"/>
                    <a:pt x="825986" y="1140736"/>
                  </a:cubicBezTo>
                  <a:cubicBezTo>
                    <a:pt x="852703" y="1180812"/>
                    <a:pt x="833316" y="1181836"/>
                    <a:pt x="880307" y="1213164"/>
                  </a:cubicBezTo>
                  <a:cubicBezTo>
                    <a:pt x="893829" y="1222179"/>
                    <a:pt x="911038" y="1224003"/>
                    <a:pt x="925574" y="1231271"/>
                  </a:cubicBezTo>
                  <a:cubicBezTo>
                    <a:pt x="941313" y="1239140"/>
                    <a:pt x="955102" y="1250562"/>
                    <a:pt x="970841" y="1258431"/>
                  </a:cubicBezTo>
                  <a:cubicBezTo>
                    <a:pt x="985377" y="1265699"/>
                    <a:pt x="1001572" y="1269270"/>
                    <a:pt x="1016108" y="1276538"/>
                  </a:cubicBezTo>
                  <a:cubicBezTo>
                    <a:pt x="1031847" y="1284408"/>
                    <a:pt x="1046734" y="1293938"/>
                    <a:pt x="1061376" y="1303699"/>
                  </a:cubicBezTo>
                  <a:cubicBezTo>
                    <a:pt x="1073931" y="1312069"/>
                    <a:pt x="1084094" y="1324111"/>
                    <a:pt x="1097590" y="1330859"/>
                  </a:cubicBezTo>
                  <a:cubicBezTo>
                    <a:pt x="1120652" y="1342390"/>
                    <a:pt x="1146955" y="1346489"/>
                    <a:pt x="1170017" y="1358020"/>
                  </a:cubicBezTo>
                  <a:cubicBezTo>
                    <a:pt x="1192316" y="1369170"/>
                    <a:pt x="1237838" y="1404358"/>
                    <a:pt x="1260552" y="1421394"/>
                  </a:cubicBezTo>
                  <a:cubicBezTo>
                    <a:pt x="1251499" y="1424412"/>
                    <a:pt x="1242899" y="1429620"/>
                    <a:pt x="1233392" y="1430447"/>
                  </a:cubicBezTo>
                  <a:cubicBezTo>
                    <a:pt x="1173187" y="1435682"/>
                    <a:pt x="1110950" y="1424844"/>
                    <a:pt x="1052322" y="1439501"/>
                  </a:cubicBezTo>
                  <a:cubicBezTo>
                    <a:pt x="1023045" y="1446820"/>
                    <a:pt x="1004763" y="1476725"/>
                    <a:pt x="979895" y="1493822"/>
                  </a:cubicBezTo>
                  <a:cubicBezTo>
                    <a:pt x="956434" y="1509951"/>
                    <a:pt x="932588" y="1525691"/>
                    <a:pt x="907467" y="1539089"/>
                  </a:cubicBezTo>
                  <a:cubicBezTo>
                    <a:pt x="887188" y="1549904"/>
                    <a:pt x="864650" y="1555971"/>
                    <a:pt x="844093" y="1566249"/>
                  </a:cubicBezTo>
                  <a:cubicBezTo>
                    <a:pt x="756474" y="1610059"/>
                    <a:pt x="753038" y="1620882"/>
                    <a:pt x="663023" y="1674891"/>
                  </a:cubicBezTo>
                  <a:cubicBezTo>
                    <a:pt x="576034" y="1727084"/>
                    <a:pt x="476294" y="1761404"/>
                    <a:pt x="400473" y="1828800"/>
                  </a:cubicBezTo>
                  <a:cubicBezTo>
                    <a:pt x="373313" y="1852942"/>
                    <a:pt x="347609" y="1878831"/>
                    <a:pt x="318992" y="1901227"/>
                  </a:cubicBezTo>
                  <a:cubicBezTo>
                    <a:pt x="278104" y="1933226"/>
                    <a:pt x="230586" y="1956753"/>
                    <a:pt x="192243" y="1991762"/>
                  </a:cubicBezTo>
                  <a:cubicBezTo>
                    <a:pt x="171822" y="2010407"/>
                    <a:pt x="96582" y="2105276"/>
                    <a:pt x="74548" y="2145671"/>
                  </a:cubicBezTo>
                  <a:cubicBezTo>
                    <a:pt x="66766" y="2159938"/>
                    <a:pt x="63251" y="2176182"/>
                    <a:pt x="56441" y="2190938"/>
                  </a:cubicBezTo>
                  <a:cubicBezTo>
                    <a:pt x="45130" y="2215446"/>
                    <a:pt x="32298" y="2239223"/>
                    <a:pt x="20227" y="2263366"/>
                  </a:cubicBezTo>
                  <a:cubicBezTo>
                    <a:pt x="1176" y="2396730"/>
                    <a:pt x="2120" y="2373943"/>
                    <a:pt x="2120" y="2589291"/>
                  </a:cubicBezTo>
                  <a:cubicBezTo>
                    <a:pt x="2120" y="2647533"/>
                    <a:pt x="-11278" y="2797885"/>
                    <a:pt x="29281" y="2879002"/>
                  </a:cubicBezTo>
                  <a:cubicBezTo>
                    <a:pt x="56423" y="2933285"/>
                    <a:pt x="103354" y="2992644"/>
                    <a:pt x="146976" y="3032911"/>
                  </a:cubicBezTo>
                  <a:cubicBezTo>
                    <a:pt x="198934" y="3080872"/>
                    <a:pt x="246693" y="3137091"/>
                    <a:pt x="309938" y="3168713"/>
                  </a:cubicBezTo>
                  <a:cubicBezTo>
                    <a:pt x="340116" y="3183802"/>
                    <a:pt x="371178" y="3197240"/>
                    <a:pt x="400473" y="3213980"/>
                  </a:cubicBezTo>
                  <a:cubicBezTo>
                    <a:pt x="568493" y="3309991"/>
                    <a:pt x="482682" y="3296862"/>
                    <a:pt x="744505" y="3395049"/>
                  </a:cubicBezTo>
                  <a:cubicBezTo>
                    <a:pt x="768647" y="3404103"/>
                    <a:pt x="791649" y="3417153"/>
                    <a:pt x="816932" y="3422210"/>
                  </a:cubicBezTo>
                  <a:cubicBezTo>
                    <a:pt x="852566" y="3429337"/>
                    <a:pt x="889360" y="3428245"/>
                    <a:pt x="925574" y="3431263"/>
                  </a:cubicBezTo>
                  <a:cubicBezTo>
                    <a:pt x="1016109" y="3446352"/>
                    <a:pt x="1106236" y="3464129"/>
                    <a:pt x="1197178" y="3476530"/>
                  </a:cubicBezTo>
                  <a:cubicBezTo>
                    <a:pt x="1263570" y="3485584"/>
                    <a:pt x="1330332" y="3492247"/>
                    <a:pt x="1396354" y="3503691"/>
                  </a:cubicBezTo>
                  <a:cubicBezTo>
                    <a:pt x="1556729" y="3531489"/>
                    <a:pt x="1715373" y="3569097"/>
                    <a:pt x="1876188" y="3594225"/>
                  </a:cubicBezTo>
                  <a:lnTo>
                    <a:pt x="2165899" y="3639493"/>
                  </a:lnTo>
                  <a:cubicBezTo>
                    <a:pt x="2315646" y="3664451"/>
                    <a:pt x="2619404" y="3723514"/>
                    <a:pt x="2772481" y="3739081"/>
                  </a:cubicBezTo>
                  <a:cubicBezTo>
                    <a:pt x="2850599" y="3747025"/>
                    <a:pt x="2929431" y="3744569"/>
                    <a:pt x="3007871" y="3748134"/>
                  </a:cubicBezTo>
                  <a:cubicBezTo>
                    <a:pt x="3062219" y="3750604"/>
                    <a:pt x="3116512" y="3754170"/>
                    <a:pt x="3170833" y="3757188"/>
                  </a:cubicBezTo>
                  <a:cubicBezTo>
                    <a:pt x="3207047" y="3751152"/>
                    <a:pt x="3244385" y="3749878"/>
                    <a:pt x="3279475" y="3739081"/>
                  </a:cubicBezTo>
                  <a:cubicBezTo>
                    <a:pt x="3323408" y="3725563"/>
                    <a:pt x="3364531" y="3704117"/>
                    <a:pt x="3406223" y="3684760"/>
                  </a:cubicBezTo>
                  <a:cubicBezTo>
                    <a:pt x="3506601" y="3638156"/>
                    <a:pt x="3544403" y="3618119"/>
                    <a:pt x="3632560" y="3558012"/>
                  </a:cubicBezTo>
                  <a:cubicBezTo>
                    <a:pt x="3666474" y="3534889"/>
                    <a:pt x="3701558" y="3512954"/>
                    <a:pt x="3732148" y="3485584"/>
                  </a:cubicBezTo>
                  <a:cubicBezTo>
                    <a:pt x="3843971" y="3385532"/>
                    <a:pt x="3958815" y="3149782"/>
                    <a:pt x="3994699" y="3060071"/>
                  </a:cubicBezTo>
                  <a:cubicBezTo>
                    <a:pt x="4024877" y="2984625"/>
                    <a:pt x="4058263" y="2910385"/>
                    <a:pt x="4085233" y="2833734"/>
                  </a:cubicBezTo>
                  <a:cubicBezTo>
                    <a:pt x="4154829" y="2635933"/>
                    <a:pt x="4172201" y="2549238"/>
                    <a:pt x="4221035" y="2353901"/>
                  </a:cubicBezTo>
                  <a:cubicBezTo>
                    <a:pt x="4224053" y="2299580"/>
                    <a:pt x="4233193" y="2245254"/>
                    <a:pt x="4230089" y="2190938"/>
                  </a:cubicBezTo>
                  <a:cubicBezTo>
                    <a:pt x="4227117" y="2138927"/>
                    <a:pt x="4218096" y="2086868"/>
                    <a:pt x="4202928" y="2037029"/>
                  </a:cubicBezTo>
                  <a:cubicBezTo>
                    <a:pt x="4196592" y="2016210"/>
                    <a:pt x="4181522" y="1998656"/>
                    <a:pt x="4166714" y="1982709"/>
                  </a:cubicBezTo>
                  <a:cubicBezTo>
                    <a:pt x="4077253" y="1886366"/>
                    <a:pt x="3855226" y="1752727"/>
                    <a:pt x="3786469" y="1720158"/>
                  </a:cubicBezTo>
                  <a:cubicBezTo>
                    <a:pt x="2444946" y="1084702"/>
                    <a:pt x="4105779" y="1846067"/>
                    <a:pt x="2727213" y="1294645"/>
                  </a:cubicBezTo>
                  <a:cubicBezTo>
                    <a:pt x="2666857" y="1270503"/>
                    <a:pt x="2607814" y="1242775"/>
                    <a:pt x="2546144" y="1222218"/>
                  </a:cubicBezTo>
                  <a:cubicBezTo>
                    <a:pt x="2493988" y="1204833"/>
                    <a:pt x="2430128" y="1195337"/>
                    <a:pt x="2374128" y="1186004"/>
                  </a:cubicBezTo>
                  <a:cubicBezTo>
                    <a:pt x="2386199" y="1170915"/>
                    <a:pt x="2394511" y="1151817"/>
                    <a:pt x="2410342" y="1140736"/>
                  </a:cubicBezTo>
                  <a:cubicBezTo>
                    <a:pt x="2445697" y="1115988"/>
                    <a:pt x="2570460" y="1049942"/>
                    <a:pt x="2627625" y="1023041"/>
                  </a:cubicBezTo>
                  <a:cubicBezTo>
                    <a:pt x="2654518" y="1010385"/>
                    <a:pt x="2682960" y="1000960"/>
                    <a:pt x="2709107" y="986827"/>
                  </a:cubicBezTo>
                  <a:cubicBezTo>
                    <a:pt x="2794722" y="940549"/>
                    <a:pt x="2887281" y="903600"/>
                    <a:pt x="2962604" y="841972"/>
                  </a:cubicBezTo>
                  <a:cubicBezTo>
                    <a:pt x="3075811" y="749348"/>
                    <a:pt x="3025413" y="782559"/>
                    <a:pt x="3107459" y="733330"/>
                  </a:cubicBezTo>
                  <a:cubicBezTo>
                    <a:pt x="3110477" y="715223"/>
                    <a:pt x="3116512" y="697366"/>
                    <a:pt x="3116512" y="679010"/>
                  </a:cubicBezTo>
                  <a:cubicBezTo>
                    <a:pt x="3116512" y="594348"/>
                    <a:pt x="3111543" y="552084"/>
                    <a:pt x="3098406" y="479833"/>
                  </a:cubicBezTo>
                  <a:cubicBezTo>
                    <a:pt x="3094554" y="458646"/>
                    <a:pt x="3083123" y="396082"/>
                    <a:pt x="3071245" y="380245"/>
                  </a:cubicBezTo>
                  <a:cubicBezTo>
                    <a:pt x="3041960" y="341198"/>
                    <a:pt x="3013210" y="299306"/>
                    <a:pt x="2971657" y="271604"/>
                  </a:cubicBezTo>
                  <a:cubicBezTo>
                    <a:pt x="2962604" y="265568"/>
                    <a:pt x="2952856" y="260463"/>
                    <a:pt x="2944497" y="253497"/>
                  </a:cubicBezTo>
                  <a:cubicBezTo>
                    <a:pt x="2899286" y="215821"/>
                    <a:pt x="2937906" y="233193"/>
                    <a:pt x="2890176" y="217283"/>
                  </a:cubicBezTo>
                  <a:cubicBezTo>
                    <a:pt x="2875087" y="205212"/>
                    <a:pt x="2858015" y="195268"/>
                    <a:pt x="2844908" y="181069"/>
                  </a:cubicBezTo>
                  <a:cubicBezTo>
                    <a:pt x="2821569" y="155786"/>
                    <a:pt x="2815274" y="106336"/>
                    <a:pt x="2781534" y="99588"/>
                  </a:cubicBezTo>
                  <a:lnTo>
                    <a:pt x="2736267" y="90534"/>
                  </a:lnTo>
                  <a:cubicBezTo>
                    <a:pt x="2712124" y="78463"/>
                    <a:pt x="2689316" y="63238"/>
                    <a:pt x="2663839" y="54321"/>
                  </a:cubicBezTo>
                  <a:cubicBezTo>
                    <a:pt x="2628606" y="41990"/>
                    <a:pt x="2590611" y="38963"/>
                    <a:pt x="2555198" y="27160"/>
                  </a:cubicBezTo>
                  <a:cubicBezTo>
                    <a:pt x="2546144" y="24142"/>
                    <a:pt x="2537295" y="20422"/>
                    <a:pt x="2528037" y="18107"/>
                  </a:cubicBezTo>
                  <a:lnTo>
                    <a:pt x="2455609" y="0"/>
                  </a:lnTo>
                  <a:lnTo>
                    <a:pt x="1332980" y="18107"/>
                  </a:lnTo>
                  <a:cubicBezTo>
                    <a:pt x="1295584" y="19215"/>
                    <a:pt x="1211262" y="40573"/>
                    <a:pt x="1170017" y="54321"/>
                  </a:cubicBezTo>
                  <a:cubicBezTo>
                    <a:pt x="1115953" y="72342"/>
                    <a:pt x="1130519" y="71234"/>
                    <a:pt x="1079483" y="99588"/>
                  </a:cubicBezTo>
                  <a:cubicBezTo>
                    <a:pt x="1067685" y="106142"/>
                    <a:pt x="1055340" y="111659"/>
                    <a:pt x="1043269" y="117695"/>
                  </a:cubicBezTo>
                  <a:cubicBezTo>
                    <a:pt x="1053431" y="178672"/>
                    <a:pt x="1115697" y="123731"/>
                    <a:pt x="1097590" y="17201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0064E2C4-4DD5-090A-D934-13064C113792}"/>
                </a:ext>
              </a:extLst>
            </p:cNvPr>
            <p:cNvGrpSpPr/>
            <p:nvPr/>
          </p:nvGrpSpPr>
          <p:grpSpPr>
            <a:xfrm>
              <a:off x="4825495" y="1386875"/>
              <a:ext cx="362138" cy="953443"/>
              <a:chOff x="4825495" y="1386875"/>
              <a:chExt cx="362138" cy="953443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5068BA16-F96C-C30D-05E9-ABB29DDE24E2}"/>
                  </a:ext>
                </a:extLst>
              </p:cNvPr>
              <p:cNvSpPr/>
              <p:nvPr/>
            </p:nvSpPr>
            <p:spPr>
              <a:xfrm>
                <a:off x="4825496" y="1386876"/>
                <a:ext cx="362137" cy="903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부분 원형 7">
                <a:extLst>
                  <a:ext uri="{FF2B5EF4-FFF2-40B4-BE49-F238E27FC236}">
                    <a16:creationId xmlns:a16="http://schemas.microsoft.com/office/drawing/2014/main" id="{636FEBB5-C590-E6D4-46C1-CF65B77E6AFF}"/>
                  </a:ext>
                </a:extLst>
              </p:cNvPr>
              <p:cNvSpPr/>
              <p:nvPr/>
            </p:nvSpPr>
            <p:spPr>
              <a:xfrm rot="10800000">
                <a:off x="4825495" y="1386875"/>
                <a:ext cx="362137" cy="953443"/>
              </a:xfrm>
              <a:prstGeom prst="pie">
                <a:avLst>
                  <a:gd name="adj1" fmla="val 0"/>
                  <a:gd name="adj2" fmla="val 1064621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90D4CC0-C068-4A9B-EF0B-79FA27ABEC37}"/>
                </a:ext>
              </a:extLst>
            </p:cNvPr>
            <p:cNvGrpSpPr/>
            <p:nvPr/>
          </p:nvGrpSpPr>
          <p:grpSpPr>
            <a:xfrm>
              <a:off x="5733862" y="1423089"/>
              <a:ext cx="362138" cy="953443"/>
              <a:chOff x="4825495" y="1386875"/>
              <a:chExt cx="362138" cy="953443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F5610371-5932-1BA1-87A1-59EA3788F4EA}"/>
                  </a:ext>
                </a:extLst>
              </p:cNvPr>
              <p:cNvSpPr/>
              <p:nvPr/>
            </p:nvSpPr>
            <p:spPr>
              <a:xfrm>
                <a:off x="4825496" y="1386876"/>
                <a:ext cx="362137" cy="903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부분 원형 12">
                <a:extLst>
                  <a:ext uri="{FF2B5EF4-FFF2-40B4-BE49-F238E27FC236}">
                    <a16:creationId xmlns:a16="http://schemas.microsoft.com/office/drawing/2014/main" id="{99D6AC69-03CC-BE04-DCC3-BDE722EDF0EF}"/>
                  </a:ext>
                </a:extLst>
              </p:cNvPr>
              <p:cNvSpPr/>
              <p:nvPr/>
            </p:nvSpPr>
            <p:spPr>
              <a:xfrm rot="10800000">
                <a:off x="4825495" y="1386875"/>
                <a:ext cx="362137" cy="953443"/>
              </a:xfrm>
              <a:prstGeom prst="pie">
                <a:avLst>
                  <a:gd name="adj1" fmla="val 0"/>
                  <a:gd name="adj2" fmla="val 1064621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D7AB252F-A9FC-A556-9E71-22A190520D35}"/>
                </a:ext>
              </a:extLst>
            </p:cNvPr>
            <p:cNvSpPr/>
            <p:nvPr/>
          </p:nvSpPr>
          <p:spPr>
            <a:xfrm rot="5104655">
              <a:off x="3561227" y="4511224"/>
              <a:ext cx="1241636" cy="226530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C6715376-D6B7-0EED-81D7-29B1FA45B07E}"/>
                </a:ext>
              </a:extLst>
            </p:cNvPr>
            <p:cNvSpPr/>
            <p:nvPr/>
          </p:nvSpPr>
          <p:spPr>
            <a:xfrm rot="5104655">
              <a:off x="6775468" y="4168381"/>
              <a:ext cx="1241636" cy="226530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67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6B0D7CA8-1376-2585-893B-FE62DD3D8C12}"/>
              </a:ext>
            </a:extLst>
          </p:cNvPr>
          <p:cNvSpPr/>
          <p:nvPr/>
        </p:nvSpPr>
        <p:spPr>
          <a:xfrm rot="19382780">
            <a:off x="-814055" y="945065"/>
            <a:ext cx="3555222" cy="3590154"/>
          </a:xfrm>
          <a:custGeom>
            <a:avLst/>
            <a:gdLst>
              <a:gd name="connsiteX0" fmla="*/ 3172768 w 3555222"/>
              <a:gd name="connsiteY0" fmla="*/ 28531 h 3590154"/>
              <a:gd name="connsiteX1" fmla="*/ 2851181 w 3555222"/>
              <a:gd name="connsiteY1" fmla="*/ 1212263 h 3590154"/>
              <a:gd name="connsiteX2" fmla="*/ 2686930 w 3555222"/>
              <a:gd name="connsiteY2" fmla="*/ 1446479 h 3590154"/>
              <a:gd name="connsiteX3" fmla="*/ 2712811 w 3555222"/>
              <a:gd name="connsiteY3" fmla="*/ 1465949 h 3590154"/>
              <a:gd name="connsiteX4" fmla="*/ 2714076 w 3555222"/>
              <a:gd name="connsiteY4" fmla="*/ 1464452 h 3590154"/>
              <a:gd name="connsiteX5" fmla="*/ 2730610 w 3555222"/>
              <a:gd name="connsiteY5" fmla="*/ 1479339 h 3590154"/>
              <a:gd name="connsiteX6" fmla="*/ 2854532 w 3555222"/>
              <a:gd name="connsiteY6" fmla="*/ 1572564 h 3590154"/>
              <a:gd name="connsiteX7" fmla="*/ 2846301 w 3555222"/>
              <a:gd name="connsiteY7" fmla="*/ 1583506 h 3590154"/>
              <a:gd name="connsiteX8" fmla="*/ 2926951 w 3555222"/>
              <a:gd name="connsiteY8" fmla="*/ 1656123 h 3590154"/>
              <a:gd name="connsiteX9" fmla="*/ 3520491 w 3555222"/>
              <a:gd name="connsiteY9" fmla="*/ 2734458 h 3590154"/>
              <a:gd name="connsiteX10" fmla="*/ 2356734 w 3555222"/>
              <a:gd name="connsiteY10" fmla="*/ 2346762 h 3590154"/>
              <a:gd name="connsiteX11" fmla="*/ 2303628 w 3555222"/>
              <a:gd name="connsiteY11" fmla="*/ 2304870 h 3590154"/>
              <a:gd name="connsiteX12" fmla="*/ 2297769 w 3555222"/>
              <a:gd name="connsiteY12" fmla="*/ 2312659 h 3590154"/>
              <a:gd name="connsiteX13" fmla="*/ 2293699 w 3555222"/>
              <a:gd name="connsiteY13" fmla="*/ 2440765 h 3590154"/>
              <a:gd name="connsiteX14" fmla="*/ 1852773 w 3555222"/>
              <a:gd name="connsiteY14" fmla="*/ 3589974 h 3590154"/>
              <a:gd name="connsiteX15" fmla="*/ 1398137 w 3555222"/>
              <a:gd name="connsiteY15" fmla="*/ 2450700 h 3590154"/>
              <a:gd name="connsiteX16" fmla="*/ 1397708 w 3555222"/>
              <a:gd name="connsiteY16" fmla="*/ 2437829 h 3590154"/>
              <a:gd name="connsiteX17" fmla="*/ 1175211 w 3555222"/>
              <a:gd name="connsiteY17" fmla="*/ 2444543 h 3590154"/>
              <a:gd name="connsiteX18" fmla="*/ 918 w 3555222"/>
              <a:gd name="connsiteY18" fmla="*/ 2075583 h 3590154"/>
              <a:gd name="connsiteX19" fmla="*/ 1109872 w 3555222"/>
              <a:gd name="connsiteY19" fmla="*/ 1551313 h 3590154"/>
              <a:gd name="connsiteX20" fmla="*/ 1274156 w 3555222"/>
              <a:gd name="connsiteY20" fmla="*/ 1535608 h 3590154"/>
              <a:gd name="connsiteX21" fmla="*/ 1221660 w 3555222"/>
              <a:gd name="connsiteY21" fmla="*/ 1493440 h 3590154"/>
              <a:gd name="connsiteX22" fmla="*/ 568372 w 3555222"/>
              <a:gd name="connsiteY22" fmla="*/ 450218 h 3590154"/>
              <a:gd name="connsiteX23" fmla="*/ 1752104 w 3555222"/>
              <a:gd name="connsiteY23" fmla="*/ 771805 h 3590154"/>
              <a:gd name="connsiteX24" fmla="*/ 1909770 w 3555222"/>
              <a:gd name="connsiteY24" fmla="*/ 882373 h 3590154"/>
              <a:gd name="connsiteX25" fmla="*/ 1919638 w 3555222"/>
              <a:gd name="connsiteY25" fmla="*/ 869255 h 3590154"/>
              <a:gd name="connsiteX26" fmla="*/ 1956631 w 3555222"/>
              <a:gd name="connsiteY26" fmla="*/ 897085 h 3590154"/>
              <a:gd name="connsiteX27" fmla="*/ 2129546 w 3555222"/>
              <a:gd name="connsiteY27" fmla="*/ 681818 h 3590154"/>
              <a:gd name="connsiteX28" fmla="*/ 3172768 w 3555222"/>
              <a:gd name="connsiteY28" fmla="*/ 28531 h 359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55222" h="3590154">
                <a:moveTo>
                  <a:pt x="3172768" y="28531"/>
                </a:moveTo>
                <a:cubicBezTo>
                  <a:pt x="3357475" y="153734"/>
                  <a:pt x="3212131" y="659266"/>
                  <a:pt x="2851181" y="1212263"/>
                </a:cubicBezTo>
                <a:lnTo>
                  <a:pt x="2686930" y="1446479"/>
                </a:lnTo>
                <a:lnTo>
                  <a:pt x="2712811" y="1465949"/>
                </a:lnTo>
                <a:lnTo>
                  <a:pt x="2714076" y="1464452"/>
                </a:lnTo>
                <a:lnTo>
                  <a:pt x="2730610" y="1479339"/>
                </a:lnTo>
                <a:lnTo>
                  <a:pt x="2854532" y="1572564"/>
                </a:lnTo>
                <a:lnTo>
                  <a:pt x="2846301" y="1583506"/>
                </a:lnTo>
                <a:lnTo>
                  <a:pt x="2926951" y="1656123"/>
                </a:lnTo>
                <a:cubicBezTo>
                  <a:pt x="3394936" y="2105980"/>
                  <a:pt x="3653213" y="2560596"/>
                  <a:pt x="3520491" y="2734458"/>
                </a:cubicBezTo>
                <a:cubicBezTo>
                  <a:pt x="3385091" y="2911827"/>
                  <a:pt x="2888541" y="2738262"/>
                  <a:pt x="2356734" y="2346762"/>
                </a:cubicBezTo>
                <a:lnTo>
                  <a:pt x="2303628" y="2304870"/>
                </a:lnTo>
                <a:lnTo>
                  <a:pt x="2297769" y="2312659"/>
                </a:lnTo>
                <a:lnTo>
                  <a:pt x="2293699" y="2440765"/>
                </a:lnTo>
                <a:cubicBezTo>
                  <a:pt x="2251937" y="3088558"/>
                  <a:pt x="2071239" y="3579203"/>
                  <a:pt x="1852773" y="3589974"/>
                </a:cubicBezTo>
                <a:cubicBezTo>
                  <a:pt x="1629901" y="3600962"/>
                  <a:pt x="1442139" y="3109604"/>
                  <a:pt x="1398137" y="2450700"/>
                </a:cubicBezTo>
                <a:lnTo>
                  <a:pt x="1397708" y="2437829"/>
                </a:lnTo>
                <a:lnTo>
                  <a:pt x="1175211" y="2444543"/>
                </a:lnTo>
                <a:cubicBezTo>
                  <a:pt x="526075" y="2442951"/>
                  <a:pt x="25188" y="2292963"/>
                  <a:pt x="918" y="2075583"/>
                </a:cubicBezTo>
                <a:cubicBezTo>
                  <a:pt x="-23842" y="1853818"/>
                  <a:pt x="454954" y="1636007"/>
                  <a:pt x="1109872" y="1551313"/>
                </a:cubicBezTo>
                <a:lnTo>
                  <a:pt x="1274156" y="1535608"/>
                </a:lnTo>
                <a:lnTo>
                  <a:pt x="1221660" y="1493440"/>
                </a:lnTo>
                <a:cubicBezTo>
                  <a:pt x="729099" y="1070635"/>
                  <a:pt x="445645" y="631274"/>
                  <a:pt x="568372" y="450218"/>
                </a:cubicBezTo>
                <a:cubicBezTo>
                  <a:pt x="693575" y="265510"/>
                  <a:pt x="1199107" y="410855"/>
                  <a:pt x="1752104" y="771805"/>
                </a:cubicBezTo>
                <a:lnTo>
                  <a:pt x="1909770" y="882373"/>
                </a:lnTo>
                <a:lnTo>
                  <a:pt x="1919638" y="869255"/>
                </a:lnTo>
                <a:lnTo>
                  <a:pt x="1956631" y="897085"/>
                </a:lnTo>
                <a:lnTo>
                  <a:pt x="2129546" y="681818"/>
                </a:lnTo>
                <a:cubicBezTo>
                  <a:pt x="2552351" y="189258"/>
                  <a:pt x="2991712" y="-94196"/>
                  <a:pt x="3172768" y="2853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16B04E9B-EFF8-5C2D-1CDE-1147B43DF8B6}"/>
              </a:ext>
            </a:extLst>
          </p:cNvPr>
          <p:cNvGrpSpPr/>
          <p:nvPr/>
        </p:nvGrpSpPr>
        <p:grpSpPr>
          <a:xfrm>
            <a:off x="1932337" y="237011"/>
            <a:ext cx="9036791" cy="6521395"/>
            <a:chOff x="1807464" y="638227"/>
            <a:chExt cx="9036791" cy="6521395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8653E875-76ED-1C4A-E125-1B5D033035EE}"/>
                </a:ext>
              </a:extLst>
            </p:cNvPr>
            <p:cNvGrpSpPr/>
            <p:nvPr/>
          </p:nvGrpSpPr>
          <p:grpSpPr>
            <a:xfrm>
              <a:off x="4171801" y="1976493"/>
              <a:ext cx="6672454" cy="4121715"/>
              <a:chOff x="6766266" y="565503"/>
              <a:chExt cx="6672454" cy="4121715"/>
            </a:xfrm>
          </p:grpSpPr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91DAC1FE-BE6A-EBC7-C461-CA8F4E8C421C}"/>
                  </a:ext>
                </a:extLst>
              </p:cNvPr>
              <p:cNvSpPr/>
              <p:nvPr/>
            </p:nvSpPr>
            <p:spPr>
              <a:xfrm>
                <a:off x="6766266" y="812114"/>
                <a:ext cx="4192223" cy="3875104"/>
              </a:xfrm>
              <a:custGeom>
                <a:avLst/>
                <a:gdLst>
                  <a:gd name="connsiteX0" fmla="*/ 2114196 w 4192223"/>
                  <a:gd name="connsiteY0" fmla="*/ 0 h 3875104"/>
                  <a:gd name="connsiteX1" fmla="*/ 2472246 w 4192223"/>
                  <a:gd name="connsiteY1" fmla="*/ 131382 h 3875104"/>
                  <a:gd name="connsiteX2" fmla="*/ 2472246 w 4192223"/>
                  <a:gd name="connsiteY2" fmla="*/ 118480 h 3875104"/>
                  <a:gd name="connsiteX3" fmla="*/ 2840534 w 4192223"/>
                  <a:gd name="connsiteY3" fmla="*/ 1165336 h 3875104"/>
                  <a:gd name="connsiteX4" fmla="*/ 4086452 w 4192223"/>
                  <a:gd name="connsiteY4" fmla="*/ 1165329 h 3875104"/>
                  <a:gd name="connsiteX5" fmla="*/ 4087327 w 4192223"/>
                  <a:gd name="connsiteY5" fmla="*/ 1165569 h 3875104"/>
                  <a:gd name="connsiteX6" fmla="*/ 4192223 w 4192223"/>
                  <a:gd name="connsiteY6" fmla="*/ 1516343 h 3875104"/>
                  <a:gd name="connsiteX7" fmla="*/ 4060841 w 4192223"/>
                  <a:gd name="connsiteY7" fmla="*/ 1874392 h 3875104"/>
                  <a:gd name="connsiteX8" fmla="*/ 4118028 w 4192223"/>
                  <a:gd name="connsiteY8" fmla="*/ 1874392 h 3875104"/>
                  <a:gd name="connsiteX9" fmla="*/ 3286324 w 4192223"/>
                  <a:gd name="connsiteY9" fmla="*/ 2432462 h 3875104"/>
                  <a:gd name="connsiteX10" fmla="*/ 3705991 w 4192223"/>
                  <a:gd name="connsiteY10" fmla="*/ 3625306 h 3875104"/>
                  <a:gd name="connsiteX11" fmla="*/ 3626972 w 4192223"/>
                  <a:gd name="connsiteY11" fmla="*/ 3461661 h 3875104"/>
                  <a:gd name="connsiteX12" fmla="*/ 3361673 w 4192223"/>
                  <a:gd name="connsiteY12" fmla="*/ 3735662 h 3875104"/>
                  <a:gd name="connsiteX13" fmla="*/ 2982116 w 4192223"/>
                  <a:gd name="connsiteY13" fmla="*/ 3773041 h 3875104"/>
                  <a:gd name="connsiteX14" fmla="*/ 2997514 w 4192223"/>
                  <a:gd name="connsiteY14" fmla="*/ 3804931 h 3875104"/>
                  <a:gd name="connsiteX15" fmla="*/ 2119231 w 4192223"/>
                  <a:gd name="connsiteY15" fmla="*/ 3215589 h 3875104"/>
                  <a:gd name="connsiteX16" fmla="*/ 1136370 w 4192223"/>
                  <a:gd name="connsiteY16" fmla="*/ 3875104 h 3875104"/>
                  <a:gd name="connsiteX17" fmla="*/ 1098158 w 4192223"/>
                  <a:gd name="connsiteY17" fmla="*/ 3872536 h 3875104"/>
                  <a:gd name="connsiteX18" fmla="*/ 828314 w 4192223"/>
                  <a:gd name="connsiteY18" fmla="*/ 3735849 h 3875104"/>
                  <a:gd name="connsiteX19" fmla="*/ 626500 w 4192223"/>
                  <a:gd name="connsiteY19" fmla="*/ 3412227 h 3875104"/>
                  <a:gd name="connsiteX20" fmla="*/ 591719 w 4192223"/>
                  <a:gd name="connsiteY20" fmla="*/ 3456902 h 3875104"/>
                  <a:gd name="connsiteX21" fmla="*/ 952138 w 4192223"/>
                  <a:gd name="connsiteY21" fmla="*/ 2432462 h 3875104"/>
                  <a:gd name="connsiteX22" fmla="*/ 127900 w 4192223"/>
                  <a:gd name="connsiteY22" fmla="*/ 1879401 h 3875104"/>
                  <a:gd name="connsiteX23" fmla="*/ 131382 w 4192223"/>
                  <a:gd name="connsiteY23" fmla="*/ 1879401 h 3875104"/>
                  <a:gd name="connsiteX24" fmla="*/ 125485 w 4192223"/>
                  <a:gd name="connsiteY24" fmla="*/ 1877781 h 3875104"/>
                  <a:gd name="connsiteX25" fmla="*/ 75476 w 4192223"/>
                  <a:gd name="connsiteY25" fmla="*/ 1844225 h 3875104"/>
                  <a:gd name="connsiteX26" fmla="*/ 57913 w 4192223"/>
                  <a:gd name="connsiteY26" fmla="*/ 1818244 h 3875104"/>
                  <a:gd name="connsiteX27" fmla="*/ 0 w 4192223"/>
                  <a:gd name="connsiteY27" fmla="*/ 1521352 h 3875104"/>
                  <a:gd name="connsiteX28" fmla="*/ 104896 w 4192223"/>
                  <a:gd name="connsiteY28" fmla="*/ 1170578 h 3875104"/>
                  <a:gd name="connsiteX29" fmla="*/ 124006 w 4192223"/>
                  <a:gd name="connsiteY29" fmla="*/ 1165328 h 3875104"/>
                  <a:gd name="connsiteX30" fmla="*/ 1397928 w 4192223"/>
                  <a:gd name="connsiteY30" fmla="*/ 1165336 h 3875104"/>
                  <a:gd name="connsiteX31" fmla="*/ 1776386 w 4192223"/>
                  <a:gd name="connsiteY31" fmla="*/ 89572 h 3875104"/>
                  <a:gd name="connsiteX32" fmla="*/ 1784288 w 4192223"/>
                  <a:gd name="connsiteY32" fmla="*/ 80231 h 3875104"/>
                  <a:gd name="connsiteX33" fmla="*/ 2114196 w 4192223"/>
                  <a:gd name="connsiteY33" fmla="*/ 0 h 387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192223" h="3875104">
                    <a:moveTo>
                      <a:pt x="2114196" y="0"/>
                    </a:moveTo>
                    <a:cubicBezTo>
                      <a:pt x="2311911" y="0"/>
                      <a:pt x="2472246" y="58794"/>
                      <a:pt x="2472246" y="131382"/>
                    </a:cubicBezTo>
                    <a:lnTo>
                      <a:pt x="2472246" y="118480"/>
                    </a:lnTo>
                    <a:lnTo>
                      <a:pt x="2840534" y="1165336"/>
                    </a:lnTo>
                    <a:lnTo>
                      <a:pt x="4086452" y="1165329"/>
                    </a:lnTo>
                    <a:lnTo>
                      <a:pt x="4087327" y="1165569"/>
                    </a:lnTo>
                    <a:cubicBezTo>
                      <a:pt x="4147208" y="1198961"/>
                      <a:pt x="4192223" y="1343342"/>
                      <a:pt x="4192223" y="1516343"/>
                    </a:cubicBezTo>
                    <a:cubicBezTo>
                      <a:pt x="4192223" y="1714058"/>
                      <a:pt x="4133428" y="1874392"/>
                      <a:pt x="4060841" y="1874392"/>
                    </a:cubicBezTo>
                    <a:lnTo>
                      <a:pt x="4118028" y="1874392"/>
                    </a:lnTo>
                    <a:lnTo>
                      <a:pt x="3286324" y="2432462"/>
                    </a:lnTo>
                    <a:lnTo>
                      <a:pt x="3705991" y="3625306"/>
                    </a:lnTo>
                    <a:lnTo>
                      <a:pt x="3626972" y="3461661"/>
                    </a:lnTo>
                    <a:cubicBezTo>
                      <a:pt x="3658535" y="3527026"/>
                      <a:pt x="3539718" y="3649690"/>
                      <a:pt x="3361673" y="3735662"/>
                    </a:cubicBezTo>
                    <a:cubicBezTo>
                      <a:pt x="3183628" y="3821635"/>
                      <a:pt x="3013679" y="3838407"/>
                      <a:pt x="2982116" y="3773041"/>
                    </a:cubicBezTo>
                    <a:lnTo>
                      <a:pt x="2997514" y="3804931"/>
                    </a:lnTo>
                    <a:lnTo>
                      <a:pt x="2119231" y="3215589"/>
                    </a:lnTo>
                    <a:lnTo>
                      <a:pt x="1136370" y="3875104"/>
                    </a:lnTo>
                    <a:lnTo>
                      <a:pt x="1098158" y="3872536"/>
                    </a:lnTo>
                    <a:cubicBezTo>
                      <a:pt x="1025914" y="3860580"/>
                      <a:pt x="925820" y="3811761"/>
                      <a:pt x="828314" y="3735849"/>
                    </a:cubicBezTo>
                    <a:cubicBezTo>
                      <a:pt x="672304" y="3614391"/>
                      <a:pt x="581909" y="3469503"/>
                      <a:pt x="626500" y="3412227"/>
                    </a:cubicBezTo>
                    <a:lnTo>
                      <a:pt x="591719" y="3456902"/>
                    </a:lnTo>
                    <a:lnTo>
                      <a:pt x="952138" y="2432462"/>
                    </a:lnTo>
                    <a:lnTo>
                      <a:pt x="127900" y="1879401"/>
                    </a:lnTo>
                    <a:lnTo>
                      <a:pt x="131382" y="1879401"/>
                    </a:lnTo>
                    <a:lnTo>
                      <a:pt x="125485" y="1877781"/>
                    </a:lnTo>
                    <a:lnTo>
                      <a:pt x="75476" y="1844225"/>
                    </a:lnTo>
                    <a:lnTo>
                      <a:pt x="57913" y="1818244"/>
                    </a:lnTo>
                    <a:cubicBezTo>
                      <a:pt x="22967" y="1753894"/>
                      <a:pt x="0" y="1644924"/>
                      <a:pt x="0" y="1521352"/>
                    </a:cubicBezTo>
                    <a:cubicBezTo>
                      <a:pt x="0" y="1348351"/>
                      <a:pt x="45015" y="1203970"/>
                      <a:pt x="104896" y="1170578"/>
                    </a:cubicBezTo>
                    <a:lnTo>
                      <a:pt x="124006" y="1165328"/>
                    </a:lnTo>
                    <a:lnTo>
                      <a:pt x="1397928" y="1165336"/>
                    </a:lnTo>
                    <a:lnTo>
                      <a:pt x="1776386" y="89572"/>
                    </a:lnTo>
                    <a:lnTo>
                      <a:pt x="1784288" y="80231"/>
                    </a:lnTo>
                    <a:cubicBezTo>
                      <a:pt x="1838650" y="33072"/>
                      <a:pt x="1965910" y="0"/>
                      <a:pt x="2114196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1" name="그룹 50">
                <a:extLst>
                  <a:ext uri="{FF2B5EF4-FFF2-40B4-BE49-F238E27FC236}">
                    <a16:creationId xmlns:a16="http://schemas.microsoft.com/office/drawing/2014/main" id="{508FFB76-2DB5-FA06-8F6E-A5A351A26396}"/>
                  </a:ext>
                </a:extLst>
              </p:cNvPr>
              <p:cNvGrpSpPr/>
              <p:nvPr/>
            </p:nvGrpSpPr>
            <p:grpSpPr>
              <a:xfrm>
                <a:off x="9685311" y="565503"/>
                <a:ext cx="3753409" cy="2666741"/>
                <a:chOff x="757118" y="794441"/>
                <a:chExt cx="8330300" cy="6327240"/>
              </a:xfrm>
            </p:grpSpPr>
            <p:sp>
              <p:nvSpPr>
                <p:cNvPr id="52" name="달 51">
                  <a:extLst>
                    <a:ext uri="{FF2B5EF4-FFF2-40B4-BE49-F238E27FC236}">
                      <a16:creationId xmlns:a16="http://schemas.microsoft.com/office/drawing/2014/main" id="{140FCEC6-0368-7625-1F06-381D1DEE85CD}"/>
                    </a:ext>
                  </a:extLst>
                </p:cNvPr>
                <p:cNvSpPr/>
                <p:nvPr/>
              </p:nvSpPr>
              <p:spPr>
                <a:xfrm rot="19300710">
                  <a:off x="757118" y="3556498"/>
                  <a:ext cx="2313160" cy="914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C0CF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" name="타원 52">
                  <a:extLst>
                    <a:ext uri="{FF2B5EF4-FFF2-40B4-BE49-F238E27FC236}">
                      <a16:creationId xmlns:a16="http://schemas.microsoft.com/office/drawing/2014/main" id="{A17CA79A-79CB-E4C2-3410-3C8F9D5872CA}"/>
                    </a:ext>
                  </a:extLst>
                </p:cNvPr>
                <p:cNvSpPr/>
                <p:nvPr/>
              </p:nvSpPr>
              <p:spPr>
                <a:xfrm>
                  <a:off x="6597715" y="3693781"/>
                  <a:ext cx="2489703" cy="18084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4" name="달 53">
                  <a:extLst>
                    <a:ext uri="{FF2B5EF4-FFF2-40B4-BE49-F238E27FC236}">
                      <a16:creationId xmlns:a16="http://schemas.microsoft.com/office/drawing/2014/main" id="{D056A3E5-4A72-841C-B7B3-0A1C9E0CCF78}"/>
                    </a:ext>
                  </a:extLst>
                </p:cNvPr>
                <p:cNvSpPr/>
                <p:nvPr/>
              </p:nvSpPr>
              <p:spPr>
                <a:xfrm rot="8134168">
                  <a:off x="6735026" y="1385180"/>
                  <a:ext cx="2313160" cy="914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C0CF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5" name="타원 54">
                  <a:extLst>
                    <a:ext uri="{FF2B5EF4-FFF2-40B4-BE49-F238E27FC236}">
                      <a16:creationId xmlns:a16="http://schemas.microsoft.com/office/drawing/2014/main" id="{54A946D2-0D8C-1DEE-A88F-583F606A1888}"/>
                    </a:ext>
                  </a:extLst>
                </p:cNvPr>
                <p:cNvSpPr/>
                <p:nvPr/>
              </p:nvSpPr>
              <p:spPr>
                <a:xfrm>
                  <a:off x="2100419" y="794441"/>
                  <a:ext cx="5604095" cy="5576935"/>
                </a:xfrm>
                <a:prstGeom prst="ellipse">
                  <a:avLst/>
                </a:prstGeom>
                <a:solidFill>
                  <a:srgbClr val="FC0CF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56" name="그룹 55">
                  <a:extLst>
                    <a:ext uri="{FF2B5EF4-FFF2-40B4-BE49-F238E27FC236}">
                      <a16:creationId xmlns:a16="http://schemas.microsoft.com/office/drawing/2014/main" id="{A7608D9A-A50B-FA5D-0FD3-71BD0DB5FDAD}"/>
                    </a:ext>
                  </a:extLst>
                </p:cNvPr>
                <p:cNvGrpSpPr/>
                <p:nvPr/>
              </p:nvGrpSpPr>
              <p:grpSpPr>
                <a:xfrm>
                  <a:off x="5251011" y="1992892"/>
                  <a:ext cx="362137" cy="903083"/>
                  <a:chOff x="5251011" y="1992892"/>
                  <a:chExt cx="362137" cy="903083"/>
                </a:xfrm>
              </p:grpSpPr>
              <p:sp>
                <p:nvSpPr>
                  <p:cNvPr id="62" name="타원 61">
                    <a:extLst>
                      <a:ext uri="{FF2B5EF4-FFF2-40B4-BE49-F238E27FC236}">
                        <a16:creationId xmlns:a16="http://schemas.microsoft.com/office/drawing/2014/main" id="{30267A0F-E0C4-7EE1-7E69-91024B1A6BA6}"/>
                      </a:ext>
                    </a:extLst>
                  </p:cNvPr>
                  <p:cNvSpPr/>
                  <p:nvPr/>
                </p:nvSpPr>
                <p:spPr>
                  <a:xfrm>
                    <a:off x="5251011" y="1992892"/>
                    <a:ext cx="362137" cy="90308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3" name="달 62">
                    <a:extLst>
                      <a:ext uri="{FF2B5EF4-FFF2-40B4-BE49-F238E27FC236}">
                        <a16:creationId xmlns:a16="http://schemas.microsoft.com/office/drawing/2014/main" id="{F7CA1ED8-F44B-9160-5A54-0E3018E88EB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98542" y="2266758"/>
                    <a:ext cx="260287" cy="355348"/>
                  </a:xfrm>
                  <a:prstGeom prst="moon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57" name="그룹 56">
                  <a:extLst>
                    <a:ext uri="{FF2B5EF4-FFF2-40B4-BE49-F238E27FC236}">
                      <a16:creationId xmlns:a16="http://schemas.microsoft.com/office/drawing/2014/main" id="{10CDC2AC-A87D-D072-5A43-EC0F8EB0D0A9}"/>
                    </a:ext>
                  </a:extLst>
                </p:cNvPr>
                <p:cNvGrpSpPr/>
                <p:nvPr/>
              </p:nvGrpSpPr>
              <p:grpSpPr>
                <a:xfrm>
                  <a:off x="3938258" y="1992892"/>
                  <a:ext cx="362137" cy="903083"/>
                  <a:chOff x="5251011" y="1992892"/>
                  <a:chExt cx="362137" cy="903083"/>
                </a:xfrm>
              </p:grpSpPr>
              <p:sp>
                <p:nvSpPr>
                  <p:cNvPr id="60" name="타원 59">
                    <a:extLst>
                      <a:ext uri="{FF2B5EF4-FFF2-40B4-BE49-F238E27FC236}">
                        <a16:creationId xmlns:a16="http://schemas.microsoft.com/office/drawing/2014/main" id="{F0ED11D2-FE4F-3CD7-587A-64F39F36B578}"/>
                      </a:ext>
                    </a:extLst>
                  </p:cNvPr>
                  <p:cNvSpPr/>
                  <p:nvPr/>
                </p:nvSpPr>
                <p:spPr>
                  <a:xfrm>
                    <a:off x="5251011" y="1992892"/>
                    <a:ext cx="362137" cy="90308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1" name="달 60">
                    <a:extLst>
                      <a:ext uri="{FF2B5EF4-FFF2-40B4-BE49-F238E27FC236}">
                        <a16:creationId xmlns:a16="http://schemas.microsoft.com/office/drawing/2014/main" id="{D11132B1-CAE3-C256-3A3C-26E331EFDF1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98542" y="2266758"/>
                    <a:ext cx="260287" cy="355348"/>
                  </a:xfrm>
                  <a:prstGeom prst="moon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8" name="달 57">
                  <a:extLst>
                    <a:ext uri="{FF2B5EF4-FFF2-40B4-BE49-F238E27FC236}">
                      <a16:creationId xmlns:a16="http://schemas.microsoft.com/office/drawing/2014/main" id="{18F53F26-2C8B-DADD-C2A5-FFD4716D7322}"/>
                    </a:ext>
                  </a:extLst>
                </p:cNvPr>
                <p:cNvSpPr/>
                <p:nvPr/>
              </p:nvSpPr>
              <p:spPr>
                <a:xfrm rot="16200000">
                  <a:off x="4694238" y="3726652"/>
                  <a:ext cx="416459" cy="697087"/>
                </a:xfrm>
                <a:prstGeom prst="moon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9" name="타원 58">
                  <a:extLst>
                    <a:ext uri="{FF2B5EF4-FFF2-40B4-BE49-F238E27FC236}">
                      <a16:creationId xmlns:a16="http://schemas.microsoft.com/office/drawing/2014/main" id="{33C006D9-75F7-2639-8539-CB1DC0DDF5CB}"/>
                    </a:ext>
                  </a:extLst>
                </p:cNvPr>
                <p:cNvSpPr/>
                <p:nvPr/>
              </p:nvSpPr>
              <p:spPr>
                <a:xfrm>
                  <a:off x="1717897" y="5313252"/>
                  <a:ext cx="2489703" cy="18084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72F866FF-E0E3-AA90-7404-6537DEFEC87E}"/>
                </a:ext>
              </a:extLst>
            </p:cNvPr>
            <p:cNvGrpSpPr/>
            <p:nvPr/>
          </p:nvGrpSpPr>
          <p:grpSpPr>
            <a:xfrm>
              <a:off x="4119893" y="638227"/>
              <a:ext cx="4031506" cy="2783612"/>
              <a:chOff x="2003858" y="851026"/>
              <a:chExt cx="7561907" cy="5413670"/>
            </a:xfrm>
          </p:grpSpPr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id="{8C60D89A-7AB1-2A88-6DB5-3FD187A122B9}"/>
                  </a:ext>
                </a:extLst>
              </p:cNvPr>
              <p:cNvGrpSpPr/>
              <p:nvPr/>
            </p:nvGrpSpPr>
            <p:grpSpPr>
              <a:xfrm>
                <a:off x="7148345" y="1079296"/>
                <a:ext cx="2417420" cy="2543195"/>
                <a:chOff x="7148345" y="1079296"/>
                <a:chExt cx="2417420" cy="2543195"/>
              </a:xfrm>
            </p:grpSpPr>
            <p:sp>
              <p:nvSpPr>
                <p:cNvPr id="82" name="달 81">
                  <a:extLst>
                    <a:ext uri="{FF2B5EF4-FFF2-40B4-BE49-F238E27FC236}">
                      <a16:creationId xmlns:a16="http://schemas.microsoft.com/office/drawing/2014/main" id="{179B0666-7ED6-511A-B9D9-09F1CC8B29C8}"/>
                    </a:ext>
                  </a:extLst>
                </p:cNvPr>
                <p:cNvSpPr/>
                <p:nvPr/>
              </p:nvSpPr>
              <p:spPr>
                <a:xfrm rot="12249367">
                  <a:off x="7590302" y="272266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달 82">
                  <a:extLst>
                    <a:ext uri="{FF2B5EF4-FFF2-40B4-BE49-F238E27FC236}">
                      <a16:creationId xmlns:a16="http://schemas.microsoft.com/office/drawing/2014/main" id="{1E5C5CD9-AED2-35A9-9167-20EC7213308F}"/>
                    </a:ext>
                  </a:extLst>
                </p:cNvPr>
                <p:cNvSpPr/>
                <p:nvPr/>
              </p:nvSpPr>
              <p:spPr>
                <a:xfrm rot="8344841">
                  <a:off x="7148345" y="107929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원호 83">
                  <a:extLst>
                    <a:ext uri="{FF2B5EF4-FFF2-40B4-BE49-F238E27FC236}">
                      <a16:creationId xmlns:a16="http://schemas.microsoft.com/office/drawing/2014/main" id="{7E2B41E3-BCCB-0E34-3C4D-1843B73DA150}"/>
                    </a:ext>
                  </a:extLst>
                </p:cNvPr>
                <p:cNvSpPr/>
                <p:nvPr/>
              </p:nvSpPr>
              <p:spPr>
                <a:xfrm rot="2092827">
                  <a:off x="7739393" y="1685227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원호 84">
                  <a:extLst>
                    <a:ext uri="{FF2B5EF4-FFF2-40B4-BE49-F238E27FC236}">
                      <a16:creationId xmlns:a16="http://schemas.microsoft.com/office/drawing/2014/main" id="{6CD8969C-E1B8-5A63-5D24-A033A7886A94}"/>
                    </a:ext>
                  </a:extLst>
                </p:cNvPr>
                <p:cNvSpPr/>
                <p:nvPr/>
              </p:nvSpPr>
              <p:spPr>
                <a:xfrm rot="2092827">
                  <a:off x="7913763" y="1649012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7" name="그룹 66">
                <a:extLst>
                  <a:ext uri="{FF2B5EF4-FFF2-40B4-BE49-F238E27FC236}">
                    <a16:creationId xmlns:a16="http://schemas.microsoft.com/office/drawing/2014/main" id="{36CF74ED-394E-B6C5-8838-FA50A3435437}"/>
                  </a:ext>
                </a:extLst>
              </p:cNvPr>
              <p:cNvGrpSpPr/>
              <p:nvPr/>
            </p:nvGrpSpPr>
            <p:grpSpPr>
              <a:xfrm rot="11252947">
                <a:off x="2003858" y="1666605"/>
                <a:ext cx="2417420" cy="2543195"/>
                <a:chOff x="7148345" y="1079296"/>
                <a:chExt cx="2417420" cy="2543195"/>
              </a:xfrm>
            </p:grpSpPr>
            <p:sp>
              <p:nvSpPr>
                <p:cNvPr id="78" name="달 77">
                  <a:extLst>
                    <a:ext uri="{FF2B5EF4-FFF2-40B4-BE49-F238E27FC236}">
                      <a16:creationId xmlns:a16="http://schemas.microsoft.com/office/drawing/2014/main" id="{F14C2166-27FB-9A3D-0BCD-39120CDA2010}"/>
                    </a:ext>
                  </a:extLst>
                </p:cNvPr>
                <p:cNvSpPr/>
                <p:nvPr/>
              </p:nvSpPr>
              <p:spPr>
                <a:xfrm rot="12249367">
                  <a:off x="7590302" y="272266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달 78">
                  <a:extLst>
                    <a:ext uri="{FF2B5EF4-FFF2-40B4-BE49-F238E27FC236}">
                      <a16:creationId xmlns:a16="http://schemas.microsoft.com/office/drawing/2014/main" id="{8954B273-6C82-6CC1-CC9D-B4430E653488}"/>
                    </a:ext>
                  </a:extLst>
                </p:cNvPr>
                <p:cNvSpPr/>
                <p:nvPr/>
              </p:nvSpPr>
              <p:spPr>
                <a:xfrm rot="8344841">
                  <a:off x="7148345" y="107929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원호 79">
                  <a:extLst>
                    <a:ext uri="{FF2B5EF4-FFF2-40B4-BE49-F238E27FC236}">
                      <a16:creationId xmlns:a16="http://schemas.microsoft.com/office/drawing/2014/main" id="{707F5E6E-2627-9557-DAB5-699E67030EE1}"/>
                    </a:ext>
                  </a:extLst>
                </p:cNvPr>
                <p:cNvSpPr/>
                <p:nvPr/>
              </p:nvSpPr>
              <p:spPr>
                <a:xfrm rot="2092827">
                  <a:off x="7739393" y="1685227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" name="원호 80">
                  <a:extLst>
                    <a:ext uri="{FF2B5EF4-FFF2-40B4-BE49-F238E27FC236}">
                      <a16:creationId xmlns:a16="http://schemas.microsoft.com/office/drawing/2014/main" id="{1864F027-5A45-5874-C5AA-E66B22A86A7C}"/>
                    </a:ext>
                  </a:extLst>
                </p:cNvPr>
                <p:cNvSpPr/>
                <p:nvPr/>
              </p:nvSpPr>
              <p:spPr>
                <a:xfrm rot="2092827">
                  <a:off x="7913763" y="1649012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8" name="타원 67">
                <a:extLst>
                  <a:ext uri="{FF2B5EF4-FFF2-40B4-BE49-F238E27FC236}">
                    <a16:creationId xmlns:a16="http://schemas.microsoft.com/office/drawing/2014/main" id="{B173A262-0241-1D1C-BAA2-EC22D7E17D39}"/>
                  </a:ext>
                </a:extLst>
              </p:cNvPr>
              <p:cNvSpPr/>
              <p:nvPr/>
            </p:nvSpPr>
            <p:spPr>
              <a:xfrm>
                <a:off x="3312060" y="851026"/>
                <a:ext cx="4934138" cy="4689695"/>
              </a:xfrm>
              <a:prstGeom prst="ellipse">
                <a:avLst/>
              </a:prstGeom>
              <a:solidFill>
                <a:srgbClr val="FFC72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A81C6368-33CC-54EC-1E35-D72D8263821B}"/>
                  </a:ext>
                </a:extLst>
              </p:cNvPr>
              <p:cNvSpPr/>
              <p:nvPr/>
            </p:nvSpPr>
            <p:spPr>
              <a:xfrm>
                <a:off x="3727141" y="851026"/>
                <a:ext cx="4230723" cy="3757188"/>
              </a:xfrm>
              <a:custGeom>
                <a:avLst/>
                <a:gdLst>
                  <a:gd name="connsiteX0" fmla="*/ 1097590 w 4230723"/>
                  <a:gd name="connsiteY0" fmla="*/ 172016 h 3757188"/>
                  <a:gd name="connsiteX1" fmla="*/ 934627 w 4230723"/>
                  <a:gd name="connsiteY1" fmla="*/ 407406 h 3757188"/>
                  <a:gd name="connsiteX2" fmla="*/ 871253 w 4230723"/>
                  <a:gd name="connsiteY2" fmla="*/ 506994 h 3757188"/>
                  <a:gd name="connsiteX3" fmla="*/ 798825 w 4230723"/>
                  <a:gd name="connsiteY3" fmla="*/ 579422 h 3757188"/>
                  <a:gd name="connsiteX4" fmla="*/ 762611 w 4230723"/>
                  <a:gd name="connsiteY4" fmla="*/ 633742 h 3757188"/>
                  <a:gd name="connsiteX5" fmla="*/ 753558 w 4230723"/>
                  <a:gd name="connsiteY5" fmla="*/ 887239 h 3757188"/>
                  <a:gd name="connsiteX6" fmla="*/ 780718 w 4230723"/>
                  <a:gd name="connsiteY6" fmla="*/ 1059255 h 3757188"/>
                  <a:gd name="connsiteX7" fmla="*/ 789772 w 4230723"/>
                  <a:gd name="connsiteY7" fmla="*/ 1095469 h 3757188"/>
                  <a:gd name="connsiteX8" fmla="*/ 825986 w 4230723"/>
                  <a:gd name="connsiteY8" fmla="*/ 1140736 h 3757188"/>
                  <a:gd name="connsiteX9" fmla="*/ 880307 w 4230723"/>
                  <a:gd name="connsiteY9" fmla="*/ 1213164 h 3757188"/>
                  <a:gd name="connsiteX10" fmla="*/ 925574 w 4230723"/>
                  <a:gd name="connsiteY10" fmla="*/ 1231271 h 3757188"/>
                  <a:gd name="connsiteX11" fmla="*/ 970841 w 4230723"/>
                  <a:gd name="connsiteY11" fmla="*/ 1258431 h 3757188"/>
                  <a:gd name="connsiteX12" fmla="*/ 1016108 w 4230723"/>
                  <a:gd name="connsiteY12" fmla="*/ 1276538 h 3757188"/>
                  <a:gd name="connsiteX13" fmla="*/ 1061376 w 4230723"/>
                  <a:gd name="connsiteY13" fmla="*/ 1303699 h 3757188"/>
                  <a:gd name="connsiteX14" fmla="*/ 1097590 w 4230723"/>
                  <a:gd name="connsiteY14" fmla="*/ 1330859 h 3757188"/>
                  <a:gd name="connsiteX15" fmla="*/ 1170017 w 4230723"/>
                  <a:gd name="connsiteY15" fmla="*/ 1358020 h 3757188"/>
                  <a:gd name="connsiteX16" fmla="*/ 1260552 w 4230723"/>
                  <a:gd name="connsiteY16" fmla="*/ 1421394 h 3757188"/>
                  <a:gd name="connsiteX17" fmla="*/ 1233392 w 4230723"/>
                  <a:gd name="connsiteY17" fmla="*/ 1430447 h 3757188"/>
                  <a:gd name="connsiteX18" fmla="*/ 1052322 w 4230723"/>
                  <a:gd name="connsiteY18" fmla="*/ 1439501 h 3757188"/>
                  <a:gd name="connsiteX19" fmla="*/ 979895 w 4230723"/>
                  <a:gd name="connsiteY19" fmla="*/ 1493822 h 3757188"/>
                  <a:gd name="connsiteX20" fmla="*/ 907467 w 4230723"/>
                  <a:gd name="connsiteY20" fmla="*/ 1539089 h 3757188"/>
                  <a:gd name="connsiteX21" fmla="*/ 844093 w 4230723"/>
                  <a:gd name="connsiteY21" fmla="*/ 1566249 h 3757188"/>
                  <a:gd name="connsiteX22" fmla="*/ 663023 w 4230723"/>
                  <a:gd name="connsiteY22" fmla="*/ 1674891 h 3757188"/>
                  <a:gd name="connsiteX23" fmla="*/ 400473 w 4230723"/>
                  <a:gd name="connsiteY23" fmla="*/ 1828800 h 3757188"/>
                  <a:gd name="connsiteX24" fmla="*/ 318992 w 4230723"/>
                  <a:gd name="connsiteY24" fmla="*/ 1901227 h 3757188"/>
                  <a:gd name="connsiteX25" fmla="*/ 192243 w 4230723"/>
                  <a:gd name="connsiteY25" fmla="*/ 1991762 h 3757188"/>
                  <a:gd name="connsiteX26" fmla="*/ 74548 w 4230723"/>
                  <a:gd name="connsiteY26" fmla="*/ 2145671 h 3757188"/>
                  <a:gd name="connsiteX27" fmla="*/ 56441 w 4230723"/>
                  <a:gd name="connsiteY27" fmla="*/ 2190938 h 3757188"/>
                  <a:gd name="connsiteX28" fmla="*/ 20227 w 4230723"/>
                  <a:gd name="connsiteY28" fmla="*/ 2263366 h 3757188"/>
                  <a:gd name="connsiteX29" fmla="*/ 2120 w 4230723"/>
                  <a:gd name="connsiteY29" fmla="*/ 2589291 h 3757188"/>
                  <a:gd name="connsiteX30" fmla="*/ 29281 w 4230723"/>
                  <a:gd name="connsiteY30" fmla="*/ 2879002 h 3757188"/>
                  <a:gd name="connsiteX31" fmla="*/ 146976 w 4230723"/>
                  <a:gd name="connsiteY31" fmla="*/ 3032911 h 3757188"/>
                  <a:gd name="connsiteX32" fmla="*/ 309938 w 4230723"/>
                  <a:gd name="connsiteY32" fmla="*/ 3168713 h 3757188"/>
                  <a:gd name="connsiteX33" fmla="*/ 400473 w 4230723"/>
                  <a:gd name="connsiteY33" fmla="*/ 3213980 h 3757188"/>
                  <a:gd name="connsiteX34" fmla="*/ 744505 w 4230723"/>
                  <a:gd name="connsiteY34" fmla="*/ 3395049 h 3757188"/>
                  <a:gd name="connsiteX35" fmla="*/ 816932 w 4230723"/>
                  <a:gd name="connsiteY35" fmla="*/ 3422210 h 3757188"/>
                  <a:gd name="connsiteX36" fmla="*/ 925574 w 4230723"/>
                  <a:gd name="connsiteY36" fmla="*/ 3431263 h 3757188"/>
                  <a:gd name="connsiteX37" fmla="*/ 1197178 w 4230723"/>
                  <a:gd name="connsiteY37" fmla="*/ 3476530 h 3757188"/>
                  <a:gd name="connsiteX38" fmla="*/ 1396354 w 4230723"/>
                  <a:gd name="connsiteY38" fmla="*/ 3503691 h 3757188"/>
                  <a:gd name="connsiteX39" fmla="*/ 1876188 w 4230723"/>
                  <a:gd name="connsiteY39" fmla="*/ 3594225 h 3757188"/>
                  <a:gd name="connsiteX40" fmla="*/ 2165899 w 4230723"/>
                  <a:gd name="connsiteY40" fmla="*/ 3639493 h 3757188"/>
                  <a:gd name="connsiteX41" fmla="*/ 2772481 w 4230723"/>
                  <a:gd name="connsiteY41" fmla="*/ 3739081 h 3757188"/>
                  <a:gd name="connsiteX42" fmla="*/ 3007871 w 4230723"/>
                  <a:gd name="connsiteY42" fmla="*/ 3748134 h 3757188"/>
                  <a:gd name="connsiteX43" fmla="*/ 3170833 w 4230723"/>
                  <a:gd name="connsiteY43" fmla="*/ 3757188 h 3757188"/>
                  <a:gd name="connsiteX44" fmla="*/ 3279475 w 4230723"/>
                  <a:gd name="connsiteY44" fmla="*/ 3739081 h 3757188"/>
                  <a:gd name="connsiteX45" fmla="*/ 3406223 w 4230723"/>
                  <a:gd name="connsiteY45" fmla="*/ 3684760 h 3757188"/>
                  <a:gd name="connsiteX46" fmla="*/ 3632560 w 4230723"/>
                  <a:gd name="connsiteY46" fmla="*/ 3558012 h 3757188"/>
                  <a:gd name="connsiteX47" fmla="*/ 3732148 w 4230723"/>
                  <a:gd name="connsiteY47" fmla="*/ 3485584 h 3757188"/>
                  <a:gd name="connsiteX48" fmla="*/ 3994699 w 4230723"/>
                  <a:gd name="connsiteY48" fmla="*/ 3060071 h 3757188"/>
                  <a:gd name="connsiteX49" fmla="*/ 4085233 w 4230723"/>
                  <a:gd name="connsiteY49" fmla="*/ 2833734 h 3757188"/>
                  <a:gd name="connsiteX50" fmla="*/ 4221035 w 4230723"/>
                  <a:gd name="connsiteY50" fmla="*/ 2353901 h 3757188"/>
                  <a:gd name="connsiteX51" fmla="*/ 4230089 w 4230723"/>
                  <a:gd name="connsiteY51" fmla="*/ 2190938 h 3757188"/>
                  <a:gd name="connsiteX52" fmla="*/ 4202928 w 4230723"/>
                  <a:gd name="connsiteY52" fmla="*/ 2037029 h 3757188"/>
                  <a:gd name="connsiteX53" fmla="*/ 4166714 w 4230723"/>
                  <a:gd name="connsiteY53" fmla="*/ 1982709 h 3757188"/>
                  <a:gd name="connsiteX54" fmla="*/ 3786469 w 4230723"/>
                  <a:gd name="connsiteY54" fmla="*/ 1720158 h 3757188"/>
                  <a:gd name="connsiteX55" fmla="*/ 2727213 w 4230723"/>
                  <a:gd name="connsiteY55" fmla="*/ 1294645 h 3757188"/>
                  <a:gd name="connsiteX56" fmla="*/ 2546144 w 4230723"/>
                  <a:gd name="connsiteY56" fmla="*/ 1222218 h 3757188"/>
                  <a:gd name="connsiteX57" fmla="*/ 2374128 w 4230723"/>
                  <a:gd name="connsiteY57" fmla="*/ 1186004 h 3757188"/>
                  <a:gd name="connsiteX58" fmla="*/ 2410342 w 4230723"/>
                  <a:gd name="connsiteY58" fmla="*/ 1140736 h 3757188"/>
                  <a:gd name="connsiteX59" fmla="*/ 2627625 w 4230723"/>
                  <a:gd name="connsiteY59" fmla="*/ 1023041 h 3757188"/>
                  <a:gd name="connsiteX60" fmla="*/ 2709107 w 4230723"/>
                  <a:gd name="connsiteY60" fmla="*/ 986827 h 3757188"/>
                  <a:gd name="connsiteX61" fmla="*/ 2962604 w 4230723"/>
                  <a:gd name="connsiteY61" fmla="*/ 841972 h 3757188"/>
                  <a:gd name="connsiteX62" fmla="*/ 3107459 w 4230723"/>
                  <a:gd name="connsiteY62" fmla="*/ 733330 h 3757188"/>
                  <a:gd name="connsiteX63" fmla="*/ 3116512 w 4230723"/>
                  <a:gd name="connsiteY63" fmla="*/ 679010 h 3757188"/>
                  <a:gd name="connsiteX64" fmla="*/ 3098406 w 4230723"/>
                  <a:gd name="connsiteY64" fmla="*/ 479833 h 3757188"/>
                  <a:gd name="connsiteX65" fmla="*/ 3071245 w 4230723"/>
                  <a:gd name="connsiteY65" fmla="*/ 380245 h 3757188"/>
                  <a:gd name="connsiteX66" fmla="*/ 2971657 w 4230723"/>
                  <a:gd name="connsiteY66" fmla="*/ 271604 h 3757188"/>
                  <a:gd name="connsiteX67" fmla="*/ 2944497 w 4230723"/>
                  <a:gd name="connsiteY67" fmla="*/ 253497 h 3757188"/>
                  <a:gd name="connsiteX68" fmla="*/ 2890176 w 4230723"/>
                  <a:gd name="connsiteY68" fmla="*/ 217283 h 3757188"/>
                  <a:gd name="connsiteX69" fmla="*/ 2844908 w 4230723"/>
                  <a:gd name="connsiteY69" fmla="*/ 181069 h 3757188"/>
                  <a:gd name="connsiteX70" fmla="*/ 2781534 w 4230723"/>
                  <a:gd name="connsiteY70" fmla="*/ 99588 h 3757188"/>
                  <a:gd name="connsiteX71" fmla="*/ 2736267 w 4230723"/>
                  <a:gd name="connsiteY71" fmla="*/ 90534 h 3757188"/>
                  <a:gd name="connsiteX72" fmla="*/ 2663839 w 4230723"/>
                  <a:gd name="connsiteY72" fmla="*/ 54321 h 3757188"/>
                  <a:gd name="connsiteX73" fmla="*/ 2555198 w 4230723"/>
                  <a:gd name="connsiteY73" fmla="*/ 27160 h 3757188"/>
                  <a:gd name="connsiteX74" fmla="*/ 2528037 w 4230723"/>
                  <a:gd name="connsiteY74" fmla="*/ 18107 h 3757188"/>
                  <a:gd name="connsiteX75" fmla="*/ 2455609 w 4230723"/>
                  <a:gd name="connsiteY75" fmla="*/ 0 h 3757188"/>
                  <a:gd name="connsiteX76" fmla="*/ 1332980 w 4230723"/>
                  <a:gd name="connsiteY76" fmla="*/ 18107 h 3757188"/>
                  <a:gd name="connsiteX77" fmla="*/ 1170017 w 4230723"/>
                  <a:gd name="connsiteY77" fmla="*/ 54321 h 3757188"/>
                  <a:gd name="connsiteX78" fmla="*/ 1079483 w 4230723"/>
                  <a:gd name="connsiteY78" fmla="*/ 99588 h 3757188"/>
                  <a:gd name="connsiteX79" fmla="*/ 1043269 w 4230723"/>
                  <a:gd name="connsiteY79" fmla="*/ 117695 h 3757188"/>
                  <a:gd name="connsiteX80" fmla="*/ 1097590 w 4230723"/>
                  <a:gd name="connsiteY80" fmla="*/ 172016 h 375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230723" h="3757188">
                    <a:moveTo>
                      <a:pt x="1097590" y="172016"/>
                    </a:moveTo>
                    <a:cubicBezTo>
                      <a:pt x="1079483" y="220301"/>
                      <a:pt x="1060140" y="216148"/>
                      <a:pt x="934627" y="407406"/>
                    </a:cubicBezTo>
                    <a:cubicBezTo>
                      <a:pt x="913039" y="440302"/>
                      <a:pt x="899076" y="479171"/>
                      <a:pt x="871253" y="506994"/>
                    </a:cubicBezTo>
                    <a:cubicBezTo>
                      <a:pt x="847110" y="531137"/>
                      <a:pt x="817764" y="551014"/>
                      <a:pt x="798825" y="579422"/>
                    </a:cubicBezTo>
                    <a:lnTo>
                      <a:pt x="762611" y="633742"/>
                    </a:lnTo>
                    <a:cubicBezTo>
                      <a:pt x="724032" y="749485"/>
                      <a:pt x="741749" y="674665"/>
                      <a:pt x="753558" y="887239"/>
                    </a:cubicBezTo>
                    <a:cubicBezTo>
                      <a:pt x="763985" y="1074941"/>
                      <a:pt x="746797" y="957493"/>
                      <a:pt x="780718" y="1059255"/>
                    </a:cubicBezTo>
                    <a:cubicBezTo>
                      <a:pt x="784653" y="1071059"/>
                      <a:pt x="783729" y="1084592"/>
                      <a:pt x="789772" y="1095469"/>
                    </a:cubicBezTo>
                    <a:cubicBezTo>
                      <a:pt x="799156" y="1112361"/>
                      <a:pt x="815267" y="1124658"/>
                      <a:pt x="825986" y="1140736"/>
                    </a:cubicBezTo>
                    <a:cubicBezTo>
                      <a:pt x="852703" y="1180812"/>
                      <a:pt x="833316" y="1181836"/>
                      <a:pt x="880307" y="1213164"/>
                    </a:cubicBezTo>
                    <a:cubicBezTo>
                      <a:pt x="893829" y="1222179"/>
                      <a:pt x="911038" y="1224003"/>
                      <a:pt x="925574" y="1231271"/>
                    </a:cubicBezTo>
                    <a:cubicBezTo>
                      <a:pt x="941313" y="1239140"/>
                      <a:pt x="955102" y="1250562"/>
                      <a:pt x="970841" y="1258431"/>
                    </a:cubicBezTo>
                    <a:cubicBezTo>
                      <a:pt x="985377" y="1265699"/>
                      <a:pt x="1001572" y="1269270"/>
                      <a:pt x="1016108" y="1276538"/>
                    </a:cubicBezTo>
                    <a:cubicBezTo>
                      <a:pt x="1031847" y="1284408"/>
                      <a:pt x="1046734" y="1293938"/>
                      <a:pt x="1061376" y="1303699"/>
                    </a:cubicBezTo>
                    <a:cubicBezTo>
                      <a:pt x="1073931" y="1312069"/>
                      <a:pt x="1084094" y="1324111"/>
                      <a:pt x="1097590" y="1330859"/>
                    </a:cubicBezTo>
                    <a:cubicBezTo>
                      <a:pt x="1120652" y="1342390"/>
                      <a:pt x="1146955" y="1346489"/>
                      <a:pt x="1170017" y="1358020"/>
                    </a:cubicBezTo>
                    <a:cubicBezTo>
                      <a:pt x="1192316" y="1369170"/>
                      <a:pt x="1237838" y="1404358"/>
                      <a:pt x="1260552" y="1421394"/>
                    </a:cubicBezTo>
                    <a:cubicBezTo>
                      <a:pt x="1251499" y="1424412"/>
                      <a:pt x="1242899" y="1429620"/>
                      <a:pt x="1233392" y="1430447"/>
                    </a:cubicBezTo>
                    <a:cubicBezTo>
                      <a:pt x="1173187" y="1435682"/>
                      <a:pt x="1110950" y="1424844"/>
                      <a:pt x="1052322" y="1439501"/>
                    </a:cubicBezTo>
                    <a:cubicBezTo>
                      <a:pt x="1023045" y="1446820"/>
                      <a:pt x="1004763" y="1476725"/>
                      <a:pt x="979895" y="1493822"/>
                    </a:cubicBezTo>
                    <a:cubicBezTo>
                      <a:pt x="956434" y="1509951"/>
                      <a:pt x="932588" y="1525691"/>
                      <a:pt x="907467" y="1539089"/>
                    </a:cubicBezTo>
                    <a:cubicBezTo>
                      <a:pt x="887188" y="1549904"/>
                      <a:pt x="864650" y="1555971"/>
                      <a:pt x="844093" y="1566249"/>
                    </a:cubicBezTo>
                    <a:cubicBezTo>
                      <a:pt x="756474" y="1610059"/>
                      <a:pt x="753038" y="1620882"/>
                      <a:pt x="663023" y="1674891"/>
                    </a:cubicBezTo>
                    <a:cubicBezTo>
                      <a:pt x="576034" y="1727084"/>
                      <a:pt x="476294" y="1761404"/>
                      <a:pt x="400473" y="1828800"/>
                    </a:cubicBezTo>
                    <a:cubicBezTo>
                      <a:pt x="373313" y="1852942"/>
                      <a:pt x="347609" y="1878831"/>
                      <a:pt x="318992" y="1901227"/>
                    </a:cubicBezTo>
                    <a:cubicBezTo>
                      <a:pt x="278104" y="1933226"/>
                      <a:pt x="230586" y="1956753"/>
                      <a:pt x="192243" y="1991762"/>
                    </a:cubicBezTo>
                    <a:cubicBezTo>
                      <a:pt x="171822" y="2010407"/>
                      <a:pt x="96582" y="2105276"/>
                      <a:pt x="74548" y="2145671"/>
                    </a:cubicBezTo>
                    <a:cubicBezTo>
                      <a:pt x="66766" y="2159938"/>
                      <a:pt x="63251" y="2176182"/>
                      <a:pt x="56441" y="2190938"/>
                    </a:cubicBezTo>
                    <a:cubicBezTo>
                      <a:pt x="45130" y="2215446"/>
                      <a:pt x="32298" y="2239223"/>
                      <a:pt x="20227" y="2263366"/>
                    </a:cubicBezTo>
                    <a:cubicBezTo>
                      <a:pt x="1176" y="2396730"/>
                      <a:pt x="2120" y="2373943"/>
                      <a:pt x="2120" y="2589291"/>
                    </a:cubicBezTo>
                    <a:cubicBezTo>
                      <a:pt x="2120" y="2647533"/>
                      <a:pt x="-11278" y="2797885"/>
                      <a:pt x="29281" y="2879002"/>
                    </a:cubicBezTo>
                    <a:cubicBezTo>
                      <a:pt x="56423" y="2933285"/>
                      <a:pt x="103354" y="2992644"/>
                      <a:pt x="146976" y="3032911"/>
                    </a:cubicBezTo>
                    <a:cubicBezTo>
                      <a:pt x="198934" y="3080872"/>
                      <a:pt x="246693" y="3137091"/>
                      <a:pt x="309938" y="3168713"/>
                    </a:cubicBezTo>
                    <a:cubicBezTo>
                      <a:pt x="340116" y="3183802"/>
                      <a:pt x="371178" y="3197240"/>
                      <a:pt x="400473" y="3213980"/>
                    </a:cubicBezTo>
                    <a:cubicBezTo>
                      <a:pt x="568493" y="3309991"/>
                      <a:pt x="482682" y="3296862"/>
                      <a:pt x="744505" y="3395049"/>
                    </a:cubicBezTo>
                    <a:cubicBezTo>
                      <a:pt x="768647" y="3404103"/>
                      <a:pt x="791649" y="3417153"/>
                      <a:pt x="816932" y="3422210"/>
                    </a:cubicBezTo>
                    <a:cubicBezTo>
                      <a:pt x="852566" y="3429337"/>
                      <a:pt x="889360" y="3428245"/>
                      <a:pt x="925574" y="3431263"/>
                    </a:cubicBezTo>
                    <a:cubicBezTo>
                      <a:pt x="1016109" y="3446352"/>
                      <a:pt x="1106236" y="3464129"/>
                      <a:pt x="1197178" y="3476530"/>
                    </a:cubicBezTo>
                    <a:cubicBezTo>
                      <a:pt x="1263570" y="3485584"/>
                      <a:pt x="1330332" y="3492247"/>
                      <a:pt x="1396354" y="3503691"/>
                    </a:cubicBezTo>
                    <a:cubicBezTo>
                      <a:pt x="1556729" y="3531489"/>
                      <a:pt x="1715373" y="3569097"/>
                      <a:pt x="1876188" y="3594225"/>
                    </a:cubicBezTo>
                    <a:lnTo>
                      <a:pt x="2165899" y="3639493"/>
                    </a:lnTo>
                    <a:cubicBezTo>
                      <a:pt x="2315646" y="3664451"/>
                      <a:pt x="2619404" y="3723514"/>
                      <a:pt x="2772481" y="3739081"/>
                    </a:cubicBezTo>
                    <a:cubicBezTo>
                      <a:pt x="2850599" y="3747025"/>
                      <a:pt x="2929431" y="3744569"/>
                      <a:pt x="3007871" y="3748134"/>
                    </a:cubicBezTo>
                    <a:cubicBezTo>
                      <a:pt x="3062219" y="3750604"/>
                      <a:pt x="3116512" y="3754170"/>
                      <a:pt x="3170833" y="3757188"/>
                    </a:cubicBezTo>
                    <a:cubicBezTo>
                      <a:pt x="3207047" y="3751152"/>
                      <a:pt x="3244385" y="3749878"/>
                      <a:pt x="3279475" y="3739081"/>
                    </a:cubicBezTo>
                    <a:cubicBezTo>
                      <a:pt x="3323408" y="3725563"/>
                      <a:pt x="3364531" y="3704117"/>
                      <a:pt x="3406223" y="3684760"/>
                    </a:cubicBezTo>
                    <a:cubicBezTo>
                      <a:pt x="3506601" y="3638156"/>
                      <a:pt x="3544403" y="3618119"/>
                      <a:pt x="3632560" y="3558012"/>
                    </a:cubicBezTo>
                    <a:cubicBezTo>
                      <a:pt x="3666474" y="3534889"/>
                      <a:pt x="3701558" y="3512954"/>
                      <a:pt x="3732148" y="3485584"/>
                    </a:cubicBezTo>
                    <a:cubicBezTo>
                      <a:pt x="3843971" y="3385532"/>
                      <a:pt x="3958815" y="3149782"/>
                      <a:pt x="3994699" y="3060071"/>
                    </a:cubicBezTo>
                    <a:cubicBezTo>
                      <a:pt x="4024877" y="2984625"/>
                      <a:pt x="4058263" y="2910385"/>
                      <a:pt x="4085233" y="2833734"/>
                    </a:cubicBezTo>
                    <a:cubicBezTo>
                      <a:pt x="4154829" y="2635933"/>
                      <a:pt x="4172201" y="2549238"/>
                      <a:pt x="4221035" y="2353901"/>
                    </a:cubicBezTo>
                    <a:cubicBezTo>
                      <a:pt x="4224053" y="2299580"/>
                      <a:pt x="4233193" y="2245254"/>
                      <a:pt x="4230089" y="2190938"/>
                    </a:cubicBezTo>
                    <a:cubicBezTo>
                      <a:pt x="4227117" y="2138927"/>
                      <a:pt x="4218096" y="2086868"/>
                      <a:pt x="4202928" y="2037029"/>
                    </a:cubicBezTo>
                    <a:cubicBezTo>
                      <a:pt x="4196592" y="2016210"/>
                      <a:pt x="4181522" y="1998656"/>
                      <a:pt x="4166714" y="1982709"/>
                    </a:cubicBezTo>
                    <a:cubicBezTo>
                      <a:pt x="4077253" y="1886366"/>
                      <a:pt x="3855226" y="1752727"/>
                      <a:pt x="3786469" y="1720158"/>
                    </a:cubicBezTo>
                    <a:cubicBezTo>
                      <a:pt x="2444946" y="1084702"/>
                      <a:pt x="4105779" y="1846067"/>
                      <a:pt x="2727213" y="1294645"/>
                    </a:cubicBezTo>
                    <a:cubicBezTo>
                      <a:pt x="2666857" y="1270503"/>
                      <a:pt x="2607814" y="1242775"/>
                      <a:pt x="2546144" y="1222218"/>
                    </a:cubicBezTo>
                    <a:cubicBezTo>
                      <a:pt x="2493988" y="1204833"/>
                      <a:pt x="2430128" y="1195337"/>
                      <a:pt x="2374128" y="1186004"/>
                    </a:cubicBezTo>
                    <a:cubicBezTo>
                      <a:pt x="2386199" y="1170915"/>
                      <a:pt x="2394511" y="1151817"/>
                      <a:pt x="2410342" y="1140736"/>
                    </a:cubicBezTo>
                    <a:cubicBezTo>
                      <a:pt x="2445697" y="1115988"/>
                      <a:pt x="2570460" y="1049942"/>
                      <a:pt x="2627625" y="1023041"/>
                    </a:cubicBezTo>
                    <a:cubicBezTo>
                      <a:pt x="2654518" y="1010385"/>
                      <a:pt x="2682960" y="1000960"/>
                      <a:pt x="2709107" y="986827"/>
                    </a:cubicBezTo>
                    <a:cubicBezTo>
                      <a:pt x="2794722" y="940549"/>
                      <a:pt x="2887281" y="903600"/>
                      <a:pt x="2962604" y="841972"/>
                    </a:cubicBezTo>
                    <a:cubicBezTo>
                      <a:pt x="3075811" y="749348"/>
                      <a:pt x="3025413" y="782559"/>
                      <a:pt x="3107459" y="733330"/>
                    </a:cubicBezTo>
                    <a:cubicBezTo>
                      <a:pt x="3110477" y="715223"/>
                      <a:pt x="3116512" y="697366"/>
                      <a:pt x="3116512" y="679010"/>
                    </a:cubicBezTo>
                    <a:cubicBezTo>
                      <a:pt x="3116512" y="594348"/>
                      <a:pt x="3111543" y="552084"/>
                      <a:pt x="3098406" y="479833"/>
                    </a:cubicBezTo>
                    <a:cubicBezTo>
                      <a:pt x="3094554" y="458646"/>
                      <a:pt x="3083123" y="396082"/>
                      <a:pt x="3071245" y="380245"/>
                    </a:cubicBezTo>
                    <a:cubicBezTo>
                      <a:pt x="3041960" y="341198"/>
                      <a:pt x="3013210" y="299306"/>
                      <a:pt x="2971657" y="271604"/>
                    </a:cubicBezTo>
                    <a:cubicBezTo>
                      <a:pt x="2962604" y="265568"/>
                      <a:pt x="2952856" y="260463"/>
                      <a:pt x="2944497" y="253497"/>
                    </a:cubicBezTo>
                    <a:cubicBezTo>
                      <a:pt x="2899286" y="215821"/>
                      <a:pt x="2937906" y="233193"/>
                      <a:pt x="2890176" y="217283"/>
                    </a:cubicBezTo>
                    <a:cubicBezTo>
                      <a:pt x="2875087" y="205212"/>
                      <a:pt x="2858015" y="195268"/>
                      <a:pt x="2844908" y="181069"/>
                    </a:cubicBezTo>
                    <a:cubicBezTo>
                      <a:pt x="2821569" y="155786"/>
                      <a:pt x="2815274" y="106336"/>
                      <a:pt x="2781534" y="99588"/>
                    </a:cubicBezTo>
                    <a:lnTo>
                      <a:pt x="2736267" y="90534"/>
                    </a:lnTo>
                    <a:cubicBezTo>
                      <a:pt x="2712124" y="78463"/>
                      <a:pt x="2689316" y="63238"/>
                      <a:pt x="2663839" y="54321"/>
                    </a:cubicBezTo>
                    <a:cubicBezTo>
                      <a:pt x="2628606" y="41990"/>
                      <a:pt x="2590611" y="38963"/>
                      <a:pt x="2555198" y="27160"/>
                    </a:cubicBezTo>
                    <a:cubicBezTo>
                      <a:pt x="2546144" y="24142"/>
                      <a:pt x="2537295" y="20422"/>
                      <a:pt x="2528037" y="18107"/>
                    </a:cubicBezTo>
                    <a:lnTo>
                      <a:pt x="2455609" y="0"/>
                    </a:lnTo>
                    <a:lnTo>
                      <a:pt x="1332980" y="18107"/>
                    </a:lnTo>
                    <a:cubicBezTo>
                      <a:pt x="1295584" y="19215"/>
                      <a:pt x="1211262" y="40573"/>
                      <a:pt x="1170017" y="54321"/>
                    </a:cubicBezTo>
                    <a:cubicBezTo>
                      <a:pt x="1115953" y="72342"/>
                      <a:pt x="1130519" y="71234"/>
                      <a:pt x="1079483" y="99588"/>
                    </a:cubicBezTo>
                    <a:cubicBezTo>
                      <a:pt x="1067685" y="106142"/>
                      <a:pt x="1055340" y="111659"/>
                      <a:pt x="1043269" y="117695"/>
                    </a:cubicBezTo>
                    <a:cubicBezTo>
                      <a:pt x="1053431" y="178672"/>
                      <a:pt x="1115697" y="123731"/>
                      <a:pt x="1097590" y="17201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0" name="그룹 69">
                <a:extLst>
                  <a:ext uri="{FF2B5EF4-FFF2-40B4-BE49-F238E27FC236}">
                    <a16:creationId xmlns:a16="http://schemas.microsoft.com/office/drawing/2014/main" id="{E2928413-D560-9226-EE5C-7BBF2B2F7EB1}"/>
                  </a:ext>
                </a:extLst>
              </p:cNvPr>
              <p:cNvGrpSpPr/>
              <p:nvPr/>
            </p:nvGrpSpPr>
            <p:grpSpPr>
              <a:xfrm>
                <a:off x="4825495" y="1386875"/>
                <a:ext cx="362138" cy="953443"/>
                <a:chOff x="4825495" y="1386875"/>
                <a:chExt cx="362138" cy="953443"/>
              </a:xfrm>
            </p:grpSpPr>
            <p:sp>
              <p:nvSpPr>
                <p:cNvPr id="76" name="타원 75">
                  <a:extLst>
                    <a:ext uri="{FF2B5EF4-FFF2-40B4-BE49-F238E27FC236}">
                      <a16:creationId xmlns:a16="http://schemas.microsoft.com/office/drawing/2014/main" id="{5958E5C3-8294-E9D1-223F-0F21E99CF452}"/>
                    </a:ext>
                  </a:extLst>
                </p:cNvPr>
                <p:cNvSpPr/>
                <p:nvPr/>
              </p:nvSpPr>
              <p:spPr>
                <a:xfrm>
                  <a:off x="4825496" y="1386876"/>
                  <a:ext cx="362137" cy="90308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7" name="부분 원형 76">
                  <a:extLst>
                    <a:ext uri="{FF2B5EF4-FFF2-40B4-BE49-F238E27FC236}">
                      <a16:creationId xmlns:a16="http://schemas.microsoft.com/office/drawing/2014/main" id="{B1D903DB-BBD4-5DF6-238A-324E10547243}"/>
                    </a:ext>
                  </a:extLst>
                </p:cNvPr>
                <p:cNvSpPr/>
                <p:nvPr/>
              </p:nvSpPr>
              <p:spPr>
                <a:xfrm rot="10800000">
                  <a:off x="4825495" y="1386875"/>
                  <a:ext cx="362137" cy="953443"/>
                </a:xfrm>
                <a:prstGeom prst="pie">
                  <a:avLst>
                    <a:gd name="adj1" fmla="val 0"/>
                    <a:gd name="adj2" fmla="val 10646213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1" name="그룹 70">
                <a:extLst>
                  <a:ext uri="{FF2B5EF4-FFF2-40B4-BE49-F238E27FC236}">
                    <a16:creationId xmlns:a16="http://schemas.microsoft.com/office/drawing/2014/main" id="{8A0918A0-DF98-FECF-3C00-66D81C9FD22F}"/>
                  </a:ext>
                </a:extLst>
              </p:cNvPr>
              <p:cNvGrpSpPr/>
              <p:nvPr/>
            </p:nvGrpSpPr>
            <p:grpSpPr>
              <a:xfrm>
                <a:off x="5733862" y="1423089"/>
                <a:ext cx="362138" cy="953443"/>
                <a:chOff x="4825495" y="1386875"/>
                <a:chExt cx="362138" cy="953443"/>
              </a:xfrm>
            </p:grpSpPr>
            <p:sp>
              <p:nvSpPr>
                <p:cNvPr id="74" name="타원 73">
                  <a:extLst>
                    <a:ext uri="{FF2B5EF4-FFF2-40B4-BE49-F238E27FC236}">
                      <a16:creationId xmlns:a16="http://schemas.microsoft.com/office/drawing/2014/main" id="{A2008760-9E22-0036-C909-D6EFC017491E}"/>
                    </a:ext>
                  </a:extLst>
                </p:cNvPr>
                <p:cNvSpPr/>
                <p:nvPr/>
              </p:nvSpPr>
              <p:spPr>
                <a:xfrm>
                  <a:off x="4825496" y="1386876"/>
                  <a:ext cx="362137" cy="90308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5" name="부분 원형 74">
                  <a:extLst>
                    <a:ext uri="{FF2B5EF4-FFF2-40B4-BE49-F238E27FC236}">
                      <a16:creationId xmlns:a16="http://schemas.microsoft.com/office/drawing/2014/main" id="{7340CA0B-0DD4-62DD-22F3-2F9B9EE317D0}"/>
                    </a:ext>
                  </a:extLst>
                </p:cNvPr>
                <p:cNvSpPr/>
                <p:nvPr/>
              </p:nvSpPr>
              <p:spPr>
                <a:xfrm rot="10800000">
                  <a:off x="4825495" y="1386875"/>
                  <a:ext cx="362137" cy="953443"/>
                </a:xfrm>
                <a:prstGeom prst="pie">
                  <a:avLst>
                    <a:gd name="adj1" fmla="val 0"/>
                    <a:gd name="adj2" fmla="val 10646213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2" name="타원 71">
                <a:extLst>
                  <a:ext uri="{FF2B5EF4-FFF2-40B4-BE49-F238E27FC236}">
                    <a16:creationId xmlns:a16="http://schemas.microsoft.com/office/drawing/2014/main" id="{6BB1B115-ACAF-D627-7340-0E6E5DB4A40B}"/>
                  </a:ext>
                </a:extLst>
              </p:cNvPr>
              <p:cNvSpPr/>
              <p:nvPr/>
            </p:nvSpPr>
            <p:spPr>
              <a:xfrm rot="5104655">
                <a:off x="3561227" y="4511224"/>
                <a:ext cx="1241636" cy="226530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타원 72">
                <a:extLst>
                  <a:ext uri="{FF2B5EF4-FFF2-40B4-BE49-F238E27FC236}">
                    <a16:creationId xmlns:a16="http://schemas.microsoft.com/office/drawing/2014/main" id="{BB4CCE35-0E0A-F4A6-CB28-1A7DF4D5C6A3}"/>
                  </a:ext>
                </a:extLst>
              </p:cNvPr>
              <p:cNvSpPr/>
              <p:nvPr/>
            </p:nvSpPr>
            <p:spPr>
              <a:xfrm rot="5104655">
                <a:off x="6775468" y="4168381"/>
                <a:ext cx="1241636" cy="226530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3543DD1E-752E-260F-19C0-04E6EC278839}"/>
                </a:ext>
              </a:extLst>
            </p:cNvPr>
            <p:cNvGrpSpPr/>
            <p:nvPr/>
          </p:nvGrpSpPr>
          <p:grpSpPr>
            <a:xfrm>
              <a:off x="1807464" y="3028048"/>
              <a:ext cx="4031506" cy="2783612"/>
              <a:chOff x="2003858" y="851026"/>
              <a:chExt cx="7561907" cy="5413670"/>
            </a:xfrm>
          </p:grpSpPr>
          <p:grpSp>
            <p:nvGrpSpPr>
              <p:cNvPr id="88" name="그룹 87">
                <a:extLst>
                  <a:ext uri="{FF2B5EF4-FFF2-40B4-BE49-F238E27FC236}">
                    <a16:creationId xmlns:a16="http://schemas.microsoft.com/office/drawing/2014/main" id="{719DC021-86C7-94FC-A966-480EC76E6602}"/>
                  </a:ext>
                </a:extLst>
              </p:cNvPr>
              <p:cNvGrpSpPr/>
              <p:nvPr/>
            </p:nvGrpSpPr>
            <p:grpSpPr>
              <a:xfrm>
                <a:off x="7148345" y="1079296"/>
                <a:ext cx="2417420" cy="2543195"/>
                <a:chOff x="7148345" y="1079296"/>
                <a:chExt cx="2417420" cy="2543195"/>
              </a:xfrm>
            </p:grpSpPr>
            <p:sp>
              <p:nvSpPr>
                <p:cNvPr id="104" name="달 103">
                  <a:extLst>
                    <a:ext uri="{FF2B5EF4-FFF2-40B4-BE49-F238E27FC236}">
                      <a16:creationId xmlns:a16="http://schemas.microsoft.com/office/drawing/2014/main" id="{557E328E-4EF1-DA1E-4DD6-C1A42BC1675A}"/>
                    </a:ext>
                  </a:extLst>
                </p:cNvPr>
                <p:cNvSpPr/>
                <p:nvPr/>
              </p:nvSpPr>
              <p:spPr>
                <a:xfrm rot="12249367">
                  <a:off x="7590302" y="272266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" name="달 104">
                  <a:extLst>
                    <a:ext uri="{FF2B5EF4-FFF2-40B4-BE49-F238E27FC236}">
                      <a16:creationId xmlns:a16="http://schemas.microsoft.com/office/drawing/2014/main" id="{5D4A8994-DBA0-5908-C7D8-9F4A092A91ED}"/>
                    </a:ext>
                  </a:extLst>
                </p:cNvPr>
                <p:cNvSpPr/>
                <p:nvPr/>
              </p:nvSpPr>
              <p:spPr>
                <a:xfrm rot="8344841">
                  <a:off x="7148345" y="107929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6" name="원호 105">
                  <a:extLst>
                    <a:ext uri="{FF2B5EF4-FFF2-40B4-BE49-F238E27FC236}">
                      <a16:creationId xmlns:a16="http://schemas.microsoft.com/office/drawing/2014/main" id="{0C05147C-A36C-682A-2401-B266D19C6AEF}"/>
                    </a:ext>
                  </a:extLst>
                </p:cNvPr>
                <p:cNvSpPr/>
                <p:nvPr/>
              </p:nvSpPr>
              <p:spPr>
                <a:xfrm rot="2092827">
                  <a:off x="7739393" y="1685227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" name="원호 106">
                  <a:extLst>
                    <a:ext uri="{FF2B5EF4-FFF2-40B4-BE49-F238E27FC236}">
                      <a16:creationId xmlns:a16="http://schemas.microsoft.com/office/drawing/2014/main" id="{35902FED-C6AF-DD13-F3AA-CBB555FE16AC}"/>
                    </a:ext>
                  </a:extLst>
                </p:cNvPr>
                <p:cNvSpPr/>
                <p:nvPr/>
              </p:nvSpPr>
              <p:spPr>
                <a:xfrm rot="2092827">
                  <a:off x="7913763" y="1649012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9" name="그룹 88">
                <a:extLst>
                  <a:ext uri="{FF2B5EF4-FFF2-40B4-BE49-F238E27FC236}">
                    <a16:creationId xmlns:a16="http://schemas.microsoft.com/office/drawing/2014/main" id="{2C30E098-AB3A-5669-EEF5-ED046171C747}"/>
                  </a:ext>
                </a:extLst>
              </p:cNvPr>
              <p:cNvGrpSpPr/>
              <p:nvPr/>
            </p:nvGrpSpPr>
            <p:grpSpPr>
              <a:xfrm rot="11252947">
                <a:off x="2003858" y="1666605"/>
                <a:ext cx="2417420" cy="2543195"/>
                <a:chOff x="7148345" y="1079296"/>
                <a:chExt cx="2417420" cy="2543195"/>
              </a:xfrm>
            </p:grpSpPr>
            <p:sp>
              <p:nvSpPr>
                <p:cNvPr id="100" name="달 99">
                  <a:extLst>
                    <a:ext uri="{FF2B5EF4-FFF2-40B4-BE49-F238E27FC236}">
                      <a16:creationId xmlns:a16="http://schemas.microsoft.com/office/drawing/2014/main" id="{4D53933D-5BA6-E2DB-28C3-4B6B6730D8B8}"/>
                    </a:ext>
                  </a:extLst>
                </p:cNvPr>
                <p:cNvSpPr/>
                <p:nvPr/>
              </p:nvSpPr>
              <p:spPr>
                <a:xfrm rot="12249367">
                  <a:off x="7590302" y="272266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" name="달 100">
                  <a:extLst>
                    <a:ext uri="{FF2B5EF4-FFF2-40B4-BE49-F238E27FC236}">
                      <a16:creationId xmlns:a16="http://schemas.microsoft.com/office/drawing/2014/main" id="{EF7AF839-5280-0616-FFA3-83077629148E}"/>
                    </a:ext>
                  </a:extLst>
                </p:cNvPr>
                <p:cNvSpPr/>
                <p:nvPr/>
              </p:nvSpPr>
              <p:spPr>
                <a:xfrm rot="8344841">
                  <a:off x="7148345" y="107929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" name="원호 101">
                  <a:extLst>
                    <a:ext uri="{FF2B5EF4-FFF2-40B4-BE49-F238E27FC236}">
                      <a16:creationId xmlns:a16="http://schemas.microsoft.com/office/drawing/2014/main" id="{2C6A0146-A1E7-D90B-1760-BC5C74C12DEF}"/>
                    </a:ext>
                  </a:extLst>
                </p:cNvPr>
                <p:cNvSpPr/>
                <p:nvPr/>
              </p:nvSpPr>
              <p:spPr>
                <a:xfrm rot="2092827">
                  <a:off x="7739393" y="1685227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" name="원호 102">
                  <a:extLst>
                    <a:ext uri="{FF2B5EF4-FFF2-40B4-BE49-F238E27FC236}">
                      <a16:creationId xmlns:a16="http://schemas.microsoft.com/office/drawing/2014/main" id="{3BE68901-5CA0-57CD-C120-5B513F058538}"/>
                    </a:ext>
                  </a:extLst>
                </p:cNvPr>
                <p:cNvSpPr/>
                <p:nvPr/>
              </p:nvSpPr>
              <p:spPr>
                <a:xfrm rot="2092827">
                  <a:off x="7913763" y="1649012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0" name="타원 89">
                <a:extLst>
                  <a:ext uri="{FF2B5EF4-FFF2-40B4-BE49-F238E27FC236}">
                    <a16:creationId xmlns:a16="http://schemas.microsoft.com/office/drawing/2014/main" id="{A3DEE811-FE14-9747-BE88-3DADB33E1183}"/>
                  </a:ext>
                </a:extLst>
              </p:cNvPr>
              <p:cNvSpPr/>
              <p:nvPr/>
            </p:nvSpPr>
            <p:spPr>
              <a:xfrm>
                <a:off x="3312060" y="851026"/>
                <a:ext cx="4934138" cy="4689695"/>
              </a:xfrm>
              <a:prstGeom prst="ellipse">
                <a:avLst/>
              </a:prstGeom>
              <a:solidFill>
                <a:srgbClr val="FFC72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B5866AA6-BE43-C33F-1A96-AB31407C0471}"/>
                  </a:ext>
                </a:extLst>
              </p:cNvPr>
              <p:cNvSpPr/>
              <p:nvPr/>
            </p:nvSpPr>
            <p:spPr>
              <a:xfrm>
                <a:off x="3727141" y="851026"/>
                <a:ext cx="4230723" cy="3757188"/>
              </a:xfrm>
              <a:custGeom>
                <a:avLst/>
                <a:gdLst>
                  <a:gd name="connsiteX0" fmla="*/ 1097590 w 4230723"/>
                  <a:gd name="connsiteY0" fmla="*/ 172016 h 3757188"/>
                  <a:gd name="connsiteX1" fmla="*/ 934627 w 4230723"/>
                  <a:gd name="connsiteY1" fmla="*/ 407406 h 3757188"/>
                  <a:gd name="connsiteX2" fmla="*/ 871253 w 4230723"/>
                  <a:gd name="connsiteY2" fmla="*/ 506994 h 3757188"/>
                  <a:gd name="connsiteX3" fmla="*/ 798825 w 4230723"/>
                  <a:gd name="connsiteY3" fmla="*/ 579422 h 3757188"/>
                  <a:gd name="connsiteX4" fmla="*/ 762611 w 4230723"/>
                  <a:gd name="connsiteY4" fmla="*/ 633742 h 3757188"/>
                  <a:gd name="connsiteX5" fmla="*/ 753558 w 4230723"/>
                  <a:gd name="connsiteY5" fmla="*/ 887239 h 3757188"/>
                  <a:gd name="connsiteX6" fmla="*/ 780718 w 4230723"/>
                  <a:gd name="connsiteY6" fmla="*/ 1059255 h 3757188"/>
                  <a:gd name="connsiteX7" fmla="*/ 789772 w 4230723"/>
                  <a:gd name="connsiteY7" fmla="*/ 1095469 h 3757188"/>
                  <a:gd name="connsiteX8" fmla="*/ 825986 w 4230723"/>
                  <a:gd name="connsiteY8" fmla="*/ 1140736 h 3757188"/>
                  <a:gd name="connsiteX9" fmla="*/ 880307 w 4230723"/>
                  <a:gd name="connsiteY9" fmla="*/ 1213164 h 3757188"/>
                  <a:gd name="connsiteX10" fmla="*/ 925574 w 4230723"/>
                  <a:gd name="connsiteY10" fmla="*/ 1231271 h 3757188"/>
                  <a:gd name="connsiteX11" fmla="*/ 970841 w 4230723"/>
                  <a:gd name="connsiteY11" fmla="*/ 1258431 h 3757188"/>
                  <a:gd name="connsiteX12" fmla="*/ 1016108 w 4230723"/>
                  <a:gd name="connsiteY12" fmla="*/ 1276538 h 3757188"/>
                  <a:gd name="connsiteX13" fmla="*/ 1061376 w 4230723"/>
                  <a:gd name="connsiteY13" fmla="*/ 1303699 h 3757188"/>
                  <a:gd name="connsiteX14" fmla="*/ 1097590 w 4230723"/>
                  <a:gd name="connsiteY14" fmla="*/ 1330859 h 3757188"/>
                  <a:gd name="connsiteX15" fmla="*/ 1170017 w 4230723"/>
                  <a:gd name="connsiteY15" fmla="*/ 1358020 h 3757188"/>
                  <a:gd name="connsiteX16" fmla="*/ 1260552 w 4230723"/>
                  <a:gd name="connsiteY16" fmla="*/ 1421394 h 3757188"/>
                  <a:gd name="connsiteX17" fmla="*/ 1233392 w 4230723"/>
                  <a:gd name="connsiteY17" fmla="*/ 1430447 h 3757188"/>
                  <a:gd name="connsiteX18" fmla="*/ 1052322 w 4230723"/>
                  <a:gd name="connsiteY18" fmla="*/ 1439501 h 3757188"/>
                  <a:gd name="connsiteX19" fmla="*/ 979895 w 4230723"/>
                  <a:gd name="connsiteY19" fmla="*/ 1493822 h 3757188"/>
                  <a:gd name="connsiteX20" fmla="*/ 907467 w 4230723"/>
                  <a:gd name="connsiteY20" fmla="*/ 1539089 h 3757188"/>
                  <a:gd name="connsiteX21" fmla="*/ 844093 w 4230723"/>
                  <a:gd name="connsiteY21" fmla="*/ 1566249 h 3757188"/>
                  <a:gd name="connsiteX22" fmla="*/ 663023 w 4230723"/>
                  <a:gd name="connsiteY22" fmla="*/ 1674891 h 3757188"/>
                  <a:gd name="connsiteX23" fmla="*/ 400473 w 4230723"/>
                  <a:gd name="connsiteY23" fmla="*/ 1828800 h 3757188"/>
                  <a:gd name="connsiteX24" fmla="*/ 318992 w 4230723"/>
                  <a:gd name="connsiteY24" fmla="*/ 1901227 h 3757188"/>
                  <a:gd name="connsiteX25" fmla="*/ 192243 w 4230723"/>
                  <a:gd name="connsiteY25" fmla="*/ 1991762 h 3757188"/>
                  <a:gd name="connsiteX26" fmla="*/ 74548 w 4230723"/>
                  <a:gd name="connsiteY26" fmla="*/ 2145671 h 3757188"/>
                  <a:gd name="connsiteX27" fmla="*/ 56441 w 4230723"/>
                  <a:gd name="connsiteY27" fmla="*/ 2190938 h 3757188"/>
                  <a:gd name="connsiteX28" fmla="*/ 20227 w 4230723"/>
                  <a:gd name="connsiteY28" fmla="*/ 2263366 h 3757188"/>
                  <a:gd name="connsiteX29" fmla="*/ 2120 w 4230723"/>
                  <a:gd name="connsiteY29" fmla="*/ 2589291 h 3757188"/>
                  <a:gd name="connsiteX30" fmla="*/ 29281 w 4230723"/>
                  <a:gd name="connsiteY30" fmla="*/ 2879002 h 3757188"/>
                  <a:gd name="connsiteX31" fmla="*/ 146976 w 4230723"/>
                  <a:gd name="connsiteY31" fmla="*/ 3032911 h 3757188"/>
                  <a:gd name="connsiteX32" fmla="*/ 309938 w 4230723"/>
                  <a:gd name="connsiteY32" fmla="*/ 3168713 h 3757188"/>
                  <a:gd name="connsiteX33" fmla="*/ 400473 w 4230723"/>
                  <a:gd name="connsiteY33" fmla="*/ 3213980 h 3757188"/>
                  <a:gd name="connsiteX34" fmla="*/ 744505 w 4230723"/>
                  <a:gd name="connsiteY34" fmla="*/ 3395049 h 3757188"/>
                  <a:gd name="connsiteX35" fmla="*/ 816932 w 4230723"/>
                  <a:gd name="connsiteY35" fmla="*/ 3422210 h 3757188"/>
                  <a:gd name="connsiteX36" fmla="*/ 925574 w 4230723"/>
                  <a:gd name="connsiteY36" fmla="*/ 3431263 h 3757188"/>
                  <a:gd name="connsiteX37" fmla="*/ 1197178 w 4230723"/>
                  <a:gd name="connsiteY37" fmla="*/ 3476530 h 3757188"/>
                  <a:gd name="connsiteX38" fmla="*/ 1396354 w 4230723"/>
                  <a:gd name="connsiteY38" fmla="*/ 3503691 h 3757188"/>
                  <a:gd name="connsiteX39" fmla="*/ 1876188 w 4230723"/>
                  <a:gd name="connsiteY39" fmla="*/ 3594225 h 3757188"/>
                  <a:gd name="connsiteX40" fmla="*/ 2165899 w 4230723"/>
                  <a:gd name="connsiteY40" fmla="*/ 3639493 h 3757188"/>
                  <a:gd name="connsiteX41" fmla="*/ 2772481 w 4230723"/>
                  <a:gd name="connsiteY41" fmla="*/ 3739081 h 3757188"/>
                  <a:gd name="connsiteX42" fmla="*/ 3007871 w 4230723"/>
                  <a:gd name="connsiteY42" fmla="*/ 3748134 h 3757188"/>
                  <a:gd name="connsiteX43" fmla="*/ 3170833 w 4230723"/>
                  <a:gd name="connsiteY43" fmla="*/ 3757188 h 3757188"/>
                  <a:gd name="connsiteX44" fmla="*/ 3279475 w 4230723"/>
                  <a:gd name="connsiteY44" fmla="*/ 3739081 h 3757188"/>
                  <a:gd name="connsiteX45" fmla="*/ 3406223 w 4230723"/>
                  <a:gd name="connsiteY45" fmla="*/ 3684760 h 3757188"/>
                  <a:gd name="connsiteX46" fmla="*/ 3632560 w 4230723"/>
                  <a:gd name="connsiteY46" fmla="*/ 3558012 h 3757188"/>
                  <a:gd name="connsiteX47" fmla="*/ 3732148 w 4230723"/>
                  <a:gd name="connsiteY47" fmla="*/ 3485584 h 3757188"/>
                  <a:gd name="connsiteX48" fmla="*/ 3994699 w 4230723"/>
                  <a:gd name="connsiteY48" fmla="*/ 3060071 h 3757188"/>
                  <a:gd name="connsiteX49" fmla="*/ 4085233 w 4230723"/>
                  <a:gd name="connsiteY49" fmla="*/ 2833734 h 3757188"/>
                  <a:gd name="connsiteX50" fmla="*/ 4221035 w 4230723"/>
                  <a:gd name="connsiteY50" fmla="*/ 2353901 h 3757188"/>
                  <a:gd name="connsiteX51" fmla="*/ 4230089 w 4230723"/>
                  <a:gd name="connsiteY51" fmla="*/ 2190938 h 3757188"/>
                  <a:gd name="connsiteX52" fmla="*/ 4202928 w 4230723"/>
                  <a:gd name="connsiteY52" fmla="*/ 2037029 h 3757188"/>
                  <a:gd name="connsiteX53" fmla="*/ 4166714 w 4230723"/>
                  <a:gd name="connsiteY53" fmla="*/ 1982709 h 3757188"/>
                  <a:gd name="connsiteX54" fmla="*/ 3786469 w 4230723"/>
                  <a:gd name="connsiteY54" fmla="*/ 1720158 h 3757188"/>
                  <a:gd name="connsiteX55" fmla="*/ 2727213 w 4230723"/>
                  <a:gd name="connsiteY55" fmla="*/ 1294645 h 3757188"/>
                  <a:gd name="connsiteX56" fmla="*/ 2546144 w 4230723"/>
                  <a:gd name="connsiteY56" fmla="*/ 1222218 h 3757188"/>
                  <a:gd name="connsiteX57" fmla="*/ 2374128 w 4230723"/>
                  <a:gd name="connsiteY57" fmla="*/ 1186004 h 3757188"/>
                  <a:gd name="connsiteX58" fmla="*/ 2410342 w 4230723"/>
                  <a:gd name="connsiteY58" fmla="*/ 1140736 h 3757188"/>
                  <a:gd name="connsiteX59" fmla="*/ 2627625 w 4230723"/>
                  <a:gd name="connsiteY59" fmla="*/ 1023041 h 3757188"/>
                  <a:gd name="connsiteX60" fmla="*/ 2709107 w 4230723"/>
                  <a:gd name="connsiteY60" fmla="*/ 986827 h 3757188"/>
                  <a:gd name="connsiteX61" fmla="*/ 2962604 w 4230723"/>
                  <a:gd name="connsiteY61" fmla="*/ 841972 h 3757188"/>
                  <a:gd name="connsiteX62" fmla="*/ 3107459 w 4230723"/>
                  <a:gd name="connsiteY62" fmla="*/ 733330 h 3757188"/>
                  <a:gd name="connsiteX63" fmla="*/ 3116512 w 4230723"/>
                  <a:gd name="connsiteY63" fmla="*/ 679010 h 3757188"/>
                  <a:gd name="connsiteX64" fmla="*/ 3098406 w 4230723"/>
                  <a:gd name="connsiteY64" fmla="*/ 479833 h 3757188"/>
                  <a:gd name="connsiteX65" fmla="*/ 3071245 w 4230723"/>
                  <a:gd name="connsiteY65" fmla="*/ 380245 h 3757188"/>
                  <a:gd name="connsiteX66" fmla="*/ 2971657 w 4230723"/>
                  <a:gd name="connsiteY66" fmla="*/ 271604 h 3757188"/>
                  <a:gd name="connsiteX67" fmla="*/ 2944497 w 4230723"/>
                  <a:gd name="connsiteY67" fmla="*/ 253497 h 3757188"/>
                  <a:gd name="connsiteX68" fmla="*/ 2890176 w 4230723"/>
                  <a:gd name="connsiteY68" fmla="*/ 217283 h 3757188"/>
                  <a:gd name="connsiteX69" fmla="*/ 2844908 w 4230723"/>
                  <a:gd name="connsiteY69" fmla="*/ 181069 h 3757188"/>
                  <a:gd name="connsiteX70" fmla="*/ 2781534 w 4230723"/>
                  <a:gd name="connsiteY70" fmla="*/ 99588 h 3757188"/>
                  <a:gd name="connsiteX71" fmla="*/ 2736267 w 4230723"/>
                  <a:gd name="connsiteY71" fmla="*/ 90534 h 3757188"/>
                  <a:gd name="connsiteX72" fmla="*/ 2663839 w 4230723"/>
                  <a:gd name="connsiteY72" fmla="*/ 54321 h 3757188"/>
                  <a:gd name="connsiteX73" fmla="*/ 2555198 w 4230723"/>
                  <a:gd name="connsiteY73" fmla="*/ 27160 h 3757188"/>
                  <a:gd name="connsiteX74" fmla="*/ 2528037 w 4230723"/>
                  <a:gd name="connsiteY74" fmla="*/ 18107 h 3757188"/>
                  <a:gd name="connsiteX75" fmla="*/ 2455609 w 4230723"/>
                  <a:gd name="connsiteY75" fmla="*/ 0 h 3757188"/>
                  <a:gd name="connsiteX76" fmla="*/ 1332980 w 4230723"/>
                  <a:gd name="connsiteY76" fmla="*/ 18107 h 3757188"/>
                  <a:gd name="connsiteX77" fmla="*/ 1170017 w 4230723"/>
                  <a:gd name="connsiteY77" fmla="*/ 54321 h 3757188"/>
                  <a:gd name="connsiteX78" fmla="*/ 1079483 w 4230723"/>
                  <a:gd name="connsiteY78" fmla="*/ 99588 h 3757188"/>
                  <a:gd name="connsiteX79" fmla="*/ 1043269 w 4230723"/>
                  <a:gd name="connsiteY79" fmla="*/ 117695 h 3757188"/>
                  <a:gd name="connsiteX80" fmla="*/ 1097590 w 4230723"/>
                  <a:gd name="connsiteY80" fmla="*/ 172016 h 375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230723" h="3757188">
                    <a:moveTo>
                      <a:pt x="1097590" y="172016"/>
                    </a:moveTo>
                    <a:cubicBezTo>
                      <a:pt x="1079483" y="220301"/>
                      <a:pt x="1060140" y="216148"/>
                      <a:pt x="934627" y="407406"/>
                    </a:cubicBezTo>
                    <a:cubicBezTo>
                      <a:pt x="913039" y="440302"/>
                      <a:pt x="899076" y="479171"/>
                      <a:pt x="871253" y="506994"/>
                    </a:cubicBezTo>
                    <a:cubicBezTo>
                      <a:pt x="847110" y="531137"/>
                      <a:pt x="817764" y="551014"/>
                      <a:pt x="798825" y="579422"/>
                    </a:cubicBezTo>
                    <a:lnTo>
                      <a:pt x="762611" y="633742"/>
                    </a:lnTo>
                    <a:cubicBezTo>
                      <a:pt x="724032" y="749485"/>
                      <a:pt x="741749" y="674665"/>
                      <a:pt x="753558" y="887239"/>
                    </a:cubicBezTo>
                    <a:cubicBezTo>
                      <a:pt x="763985" y="1074941"/>
                      <a:pt x="746797" y="957493"/>
                      <a:pt x="780718" y="1059255"/>
                    </a:cubicBezTo>
                    <a:cubicBezTo>
                      <a:pt x="784653" y="1071059"/>
                      <a:pt x="783729" y="1084592"/>
                      <a:pt x="789772" y="1095469"/>
                    </a:cubicBezTo>
                    <a:cubicBezTo>
                      <a:pt x="799156" y="1112361"/>
                      <a:pt x="815267" y="1124658"/>
                      <a:pt x="825986" y="1140736"/>
                    </a:cubicBezTo>
                    <a:cubicBezTo>
                      <a:pt x="852703" y="1180812"/>
                      <a:pt x="833316" y="1181836"/>
                      <a:pt x="880307" y="1213164"/>
                    </a:cubicBezTo>
                    <a:cubicBezTo>
                      <a:pt x="893829" y="1222179"/>
                      <a:pt x="911038" y="1224003"/>
                      <a:pt x="925574" y="1231271"/>
                    </a:cubicBezTo>
                    <a:cubicBezTo>
                      <a:pt x="941313" y="1239140"/>
                      <a:pt x="955102" y="1250562"/>
                      <a:pt x="970841" y="1258431"/>
                    </a:cubicBezTo>
                    <a:cubicBezTo>
                      <a:pt x="985377" y="1265699"/>
                      <a:pt x="1001572" y="1269270"/>
                      <a:pt x="1016108" y="1276538"/>
                    </a:cubicBezTo>
                    <a:cubicBezTo>
                      <a:pt x="1031847" y="1284408"/>
                      <a:pt x="1046734" y="1293938"/>
                      <a:pt x="1061376" y="1303699"/>
                    </a:cubicBezTo>
                    <a:cubicBezTo>
                      <a:pt x="1073931" y="1312069"/>
                      <a:pt x="1084094" y="1324111"/>
                      <a:pt x="1097590" y="1330859"/>
                    </a:cubicBezTo>
                    <a:cubicBezTo>
                      <a:pt x="1120652" y="1342390"/>
                      <a:pt x="1146955" y="1346489"/>
                      <a:pt x="1170017" y="1358020"/>
                    </a:cubicBezTo>
                    <a:cubicBezTo>
                      <a:pt x="1192316" y="1369170"/>
                      <a:pt x="1237838" y="1404358"/>
                      <a:pt x="1260552" y="1421394"/>
                    </a:cubicBezTo>
                    <a:cubicBezTo>
                      <a:pt x="1251499" y="1424412"/>
                      <a:pt x="1242899" y="1429620"/>
                      <a:pt x="1233392" y="1430447"/>
                    </a:cubicBezTo>
                    <a:cubicBezTo>
                      <a:pt x="1173187" y="1435682"/>
                      <a:pt x="1110950" y="1424844"/>
                      <a:pt x="1052322" y="1439501"/>
                    </a:cubicBezTo>
                    <a:cubicBezTo>
                      <a:pt x="1023045" y="1446820"/>
                      <a:pt x="1004763" y="1476725"/>
                      <a:pt x="979895" y="1493822"/>
                    </a:cubicBezTo>
                    <a:cubicBezTo>
                      <a:pt x="956434" y="1509951"/>
                      <a:pt x="932588" y="1525691"/>
                      <a:pt x="907467" y="1539089"/>
                    </a:cubicBezTo>
                    <a:cubicBezTo>
                      <a:pt x="887188" y="1549904"/>
                      <a:pt x="864650" y="1555971"/>
                      <a:pt x="844093" y="1566249"/>
                    </a:cubicBezTo>
                    <a:cubicBezTo>
                      <a:pt x="756474" y="1610059"/>
                      <a:pt x="753038" y="1620882"/>
                      <a:pt x="663023" y="1674891"/>
                    </a:cubicBezTo>
                    <a:cubicBezTo>
                      <a:pt x="576034" y="1727084"/>
                      <a:pt x="476294" y="1761404"/>
                      <a:pt x="400473" y="1828800"/>
                    </a:cubicBezTo>
                    <a:cubicBezTo>
                      <a:pt x="373313" y="1852942"/>
                      <a:pt x="347609" y="1878831"/>
                      <a:pt x="318992" y="1901227"/>
                    </a:cubicBezTo>
                    <a:cubicBezTo>
                      <a:pt x="278104" y="1933226"/>
                      <a:pt x="230586" y="1956753"/>
                      <a:pt x="192243" y="1991762"/>
                    </a:cubicBezTo>
                    <a:cubicBezTo>
                      <a:pt x="171822" y="2010407"/>
                      <a:pt x="96582" y="2105276"/>
                      <a:pt x="74548" y="2145671"/>
                    </a:cubicBezTo>
                    <a:cubicBezTo>
                      <a:pt x="66766" y="2159938"/>
                      <a:pt x="63251" y="2176182"/>
                      <a:pt x="56441" y="2190938"/>
                    </a:cubicBezTo>
                    <a:cubicBezTo>
                      <a:pt x="45130" y="2215446"/>
                      <a:pt x="32298" y="2239223"/>
                      <a:pt x="20227" y="2263366"/>
                    </a:cubicBezTo>
                    <a:cubicBezTo>
                      <a:pt x="1176" y="2396730"/>
                      <a:pt x="2120" y="2373943"/>
                      <a:pt x="2120" y="2589291"/>
                    </a:cubicBezTo>
                    <a:cubicBezTo>
                      <a:pt x="2120" y="2647533"/>
                      <a:pt x="-11278" y="2797885"/>
                      <a:pt x="29281" y="2879002"/>
                    </a:cubicBezTo>
                    <a:cubicBezTo>
                      <a:pt x="56423" y="2933285"/>
                      <a:pt x="103354" y="2992644"/>
                      <a:pt x="146976" y="3032911"/>
                    </a:cubicBezTo>
                    <a:cubicBezTo>
                      <a:pt x="198934" y="3080872"/>
                      <a:pt x="246693" y="3137091"/>
                      <a:pt x="309938" y="3168713"/>
                    </a:cubicBezTo>
                    <a:cubicBezTo>
                      <a:pt x="340116" y="3183802"/>
                      <a:pt x="371178" y="3197240"/>
                      <a:pt x="400473" y="3213980"/>
                    </a:cubicBezTo>
                    <a:cubicBezTo>
                      <a:pt x="568493" y="3309991"/>
                      <a:pt x="482682" y="3296862"/>
                      <a:pt x="744505" y="3395049"/>
                    </a:cubicBezTo>
                    <a:cubicBezTo>
                      <a:pt x="768647" y="3404103"/>
                      <a:pt x="791649" y="3417153"/>
                      <a:pt x="816932" y="3422210"/>
                    </a:cubicBezTo>
                    <a:cubicBezTo>
                      <a:pt x="852566" y="3429337"/>
                      <a:pt x="889360" y="3428245"/>
                      <a:pt x="925574" y="3431263"/>
                    </a:cubicBezTo>
                    <a:cubicBezTo>
                      <a:pt x="1016109" y="3446352"/>
                      <a:pt x="1106236" y="3464129"/>
                      <a:pt x="1197178" y="3476530"/>
                    </a:cubicBezTo>
                    <a:cubicBezTo>
                      <a:pt x="1263570" y="3485584"/>
                      <a:pt x="1330332" y="3492247"/>
                      <a:pt x="1396354" y="3503691"/>
                    </a:cubicBezTo>
                    <a:cubicBezTo>
                      <a:pt x="1556729" y="3531489"/>
                      <a:pt x="1715373" y="3569097"/>
                      <a:pt x="1876188" y="3594225"/>
                    </a:cubicBezTo>
                    <a:lnTo>
                      <a:pt x="2165899" y="3639493"/>
                    </a:lnTo>
                    <a:cubicBezTo>
                      <a:pt x="2315646" y="3664451"/>
                      <a:pt x="2619404" y="3723514"/>
                      <a:pt x="2772481" y="3739081"/>
                    </a:cubicBezTo>
                    <a:cubicBezTo>
                      <a:pt x="2850599" y="3747025"/>
                      <a:pt x="2929431" y="3744569"/>
                      <a:pt x="3007871" y="3748134"/>
                    </a:cubicBezTo>
                    <a:cubicBezTo>
                      <a:pt x="3062219" y="3750604"/>
                      <a:pt x="3116512" y="3754170"/>
                      <a:pt x="3170833" y="3757188"/>
                    </a:cubicBezTo>
                    <a:cubicBezTo>
                      <a:pt x="3207047" y="3751152"/>
                      <a:pt x="3244385" y="3749878"/>
                      <a:pt x="3279475" y="3739081"/>
                    </a:cubicBezTo>
                    <a:cubicBezTo>
                      <a:pt x="3323408" y="3725563"/>
                      <a:pt x="3364531" y="3704117"/>
                      <a:pt x="3406223" y="3684760"/>
                    </a:cubicBezTo>
                    <a:cubicBezTo>
                      <a:pt x="3506601" y="3638156"/>
                      <a:pt x="3544403" y="3618119"/>
                      <a:pt x="3632560" y="3558012"/>
                    </a:cubicBezTo>
                    <a:cubicBezTo>
                      <a:pt x="3666474" y="3534889"/>
                      <a:pt x="3701558" y="3512954"/>
                      <a:pt x="3732148" y="3485584"/>
                    </a:cubicBezTo>
                    <a:cubicBezTo>
                      <a:pt x="3843971" y="3385532"/>
                      <a:pt x="3958815" y="3149782"/>
                      <a:pt x="3994699" y="3060071"/>
                    </a:cubicBezTo>
                    <a:cubicBezTo>
                      <a:pt x="4024877" y="2984625"/>
                      <a:pt x="4058263" y="2910385"/>
                      <a:pt x="4085233" y="2833734"/>
                    </a:cubicBezTo>
                    <a:cubicBezTo>
                      <a:pt x="4154829" y="2635933"/>
                      <a:pt x="4172201" y="2549238"/>
                      <a:pt x="4221035" y="2353901"/>
                    </a:cubicBezTo>
                    <a:cubicBezTo>
                      <a:pt x="4224053" y="2299580"/>
                      <a:pt x="4233193" y="2245254"/>
                      <a:pt x="4230089" y="2190938"/>
                    </a:cubicBezTo>
                    <a:cubicBezTo>
                      <a:pt x="4227117" y="2138927"/>
                      <a:pt x="4218096" y="2086868"/>
                      <a:pt x="4202928" y="2037029"/>
                    </a:cubicBezTo>
                    <a:cubicBezTo>
                      <a:pt x="4196592" y="2016210"/>
                      <a:pt x="4181522" y="1998656"/>
                      <a:pt x="4166714" y="1982709"/>
                    </a:cubicBezTo>
                    <a:cubicBezTo>
                      <a:pt x="4077253" y="1886366"/>
                      <a:pt x="3855226" y="1752727"/>
                      <a:pt x="3786469" y="1720158"/>
                    </a:cubicBezTo>
                    <a:cubicBezTo>
                      <a:pt x="2444946" y="1084702"/>
                      <a:pt x="4105779" y="1846067"/>
                      <a:pt x="2727213" y="1294645"/>
                    </a:cubicBezTo>
                    <a:cubicBezTo>
                      <a:pt x="2666857" y="1270503"/>
                      <a:pt x="2607814" y="1242775"/>
                      <a:pt x="2546144" y="1222218"/>
                    </a:cubicBezTo>
                    <a:cubicBezTo>
                      <a:pt x="2493988" y="1204833"/>
                      <a:pt x="2430128" y="1195337"/>
                      <a:pt x="2374128" y="1186004"/>
                    </a:cubicBezTo>
                    <a:cubicBezTo>
                      <a:pt x="2386199" y="1170915"/>
                      <a:pt x="2394511" y="1151817"/>
                      <a:pt x="2410342" y="1140736"/>
                    </a:cubicBezTo>
                    <a:cubicBezTo>
                      <a:pt x="2445697" y="1115988"/>
                      <a:pt x="2570460" y="1049942"/>
                      <a:pt x="2627625" y="1023041"/>
                    </a:cubicBezTo>
                    <a:cubicBezTo>
                      <a:pt x="2654518" y="1010385"/>
                      <a:pt x="2682960" y="1000960"/>
                      <a:pt x="2709107" y="986827"/>
                    </a:cubicBezTo>
                    <a:cubicBezTo>
                      <a:pt x="2794722" y="940549"/>
                      <a:pt x="2887281" y="903600"/>
                      <a:pt x="2962604" y="841972"/>
                    </a:cubicBezTo>
                    <a:cubicBezTo>
                      <a:pt x="3075811" y="749348"/>
                      <a:pt x="3025413" y="782559"/>
                      <a:pt x="3107459" y="733330"/>
                    </a:cubicBezTo>
                    <a:cubicBezTo>
                      <a:pt x="3110477" y="715223"/>
                      <a:pt x="3116512" y="697366"/>
                      <a:pt x="3116512" y="679010"/>
                    </a:cubicBezTo>
                    <a:cubicBezTo>
                      <a:pt x="3116512" y="594348"/>
                      <a:pt x="3111543" y="552084"/>
                      <a:pt x="3098406" y="479833"/>
                    </a:cubicBezTo>
                    <a:cubicBezTo>
                      <a:pt x="3094554" y="458646"/>
                      <a:pt x="3083123" y="396082"/>
                      <a:pt x="3071245" y="380245"/>
                    </a:cubicBezTo>
                    <a:cubicBezTo>
                      <a:pt x="3041960" y="341198"/>
                      <a:pt x="3013210" y="299306"/>
                      <a:pt x="2971657" y="271604"/>
                    </a:cubicBezTo>
                    <a:cubicBezTo>
                      <a:pt x="2962604" y="265568"/>
                      <a:pt x="2952856" y="260463"/>
                      <a:pt x="2944497" y="253497"/>
                    </a:cubicBezTo>
                    <a:cubicBezTo>
                      <a:pt x="2899286" y="215821"/>
                      <a:pt x="2937906" y="233193"/>
                      <a:pt x="2890176" y="217283"/>
                    </a:cubicBezTo>
                    <a:cubicBezTo>
                      <a:pt x="2875087" y="205212"/>
                      <a:pt x="2858015" y="195268"/>
                      <a:pt x="2844908" y="181069"/>
                    </a:cubicBezTo>
                    <a:cubicBezTo>
                      <a:pt x="2821569" y="155786"/>
                      <a:pt x="2815274" y="106336"/>
                      <a:pt x="2781534" y="99588"/>
                    </a:cubicBezTo>
                    <a:lnTo>
                      <a:pt x="2736267" y="90534"/>
                    </a:lnTo>
                    <a:cubicBezTo>
                      <a:pt x="2712124" y="78463"/>
                      <a:pt x="2689316" y="63238"/>
                      <a:pt x="2663839" y="54321"/>
                    </a:cubicBezTo>
                    <a:cubicBezTo>
                      <a:pt x="2628606" y="41990"/>
                      <a:pt x="2590611" y="38963"/>
                      <a:pt x="2555198" y="27160"/>
                    </a:cubicBezTo>
                    <a:cubicBezTo>
                      <a:pt x="2546144" y="24142"/>
                      <a:pt x="2537295" y="20422"/>
                      <a:pt x="2528037" y="18107"/>
                    </a:cubicBezTo>
                    <a:lnTo>
                      <a:pt x="2455609" y="0"/>
                    </a:lnTo>
                    <a:lnTo>
                      <a:pt x="1332980" y="18107"/>
                    </a:lnTo>
                    <a:cubicBezTo>
                      <a:pt x="1295584" y="19215"/>
                      <a:pt x="1211262" y="40573"/>
                      <a:pt x="1170017" y="54321"/>
                    </a:cubicBezTo>
                    <a:cubicBezTo>
                      <a:pt x="1115953" y="72342"/>
                      <a:pt x="1130519" y="71234"/>
                      <a:pt x="1079483" y="99588"/>
                    </a:cubicBezTo>
                    <a:cubicBezTo>
                      <a:pt x="1067685" y="106142"/>
                      <a:pt x="1055340" y="111659"/>
                      <a:pt x="1043269" y="117695"/>
                    </a:cubicBezTo>
                    <a:cubicBezTo>
                      <a:pt x="1053431" y="178672"/>
                      <a:pt x="1115697" y="123731"/>
                      <a:pt x="1097590" y="17201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2" name="그룹 91">
                <a:extLst>
                  <a:ext uri="{FF2B5EF4-FFF2-40B4-BE49-F238E27FC236}">
                    <a16:creationId xmlns:a16="http://schemas.microsoft.com/office/drawing/2014/main" id="{E47A99C4-915C-5133-3F74-07E44EA71211}"/>
                  </a:ext>
                </a:extLst>
              </p:cNvPr>
              <p:cNvGrpSpPr/>
              <p:nvPr/>
            </p:nvGrpSpPr>
            <p:grpSpPr>
              <a:xfrm>
                <a:off x="4825495" y="1386875"/>
                <a:ext cx="362138" cy="953443"/>
                <a:chOff x="4825495" y="1386875"/>
                <a:chExt cx="362138" cy="953443"/>
              </a:xfrm>
            </p:grpSpPr>
            <p:sp>
              <p:nvSpPr>
                <p:cNvPr id="98" name="타원 97">
                  <a:extLst>
                    <a:ext uri="{FF2B5EF4-FFF2-40B4-BE49-F238E27FC236}">
                      <a16:creationId xmlns:a16="http://schemas.microsoft.com/office/drawing/2014/main" id="{2B3369F7-C85A-B7F9-89C1-35E6054F5B9F}"/>
                    </a:ext>
                  </a:extLst>
                </p:cNvPr>
                <p:cNvSpPr/>
                <p:nvPr/>
              </p:nvSpPr>
              <p:spPr>
                <a:xfrm>
                  <a:off x="4825496" y="1386876"/>
                  <a:ext cx="362137" cy="90308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9" name="부분 원형 98">
                  <a:extLst>
                    <a:ext uri="{FF2B5EF4-FFF2-40B4-BE49-F238E27FC236}">
                      <a16:creationId xmlns:a16="http://schemas.microsoft.com/office/drawing/2014/main" id="{9FFA4274-79FB-581E-A689-0C6923CBC327}"/>
                    </a:ext>
                  </a:extLst>
                </p:cNvPr>
                <p:cNvSpPr/>
                <p:nvPr/>
              </p:nvSpPr>
              <p:spPr>
                <a:xfrm rot="10800000">
                  <a:off x="4825495" y="1386875"/>
                  <a:ext cx="362137" cy="953443"/>
                </a:xfrm>
                <a:prstGeom prst="pie">
                  <a:avLst>
                    <a:gd name="adj1" fmla="val 0"/>
                    <a:gd name="adj2" fmla="val 10646213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3" name="그룹 92">
                <a:extLst>
                  <a:ext uri="{FF2B5EF4-FFF2-40B4-BE49-F238E27FC236}">
                    <a16:creationId xmlns:a16="http://schemas.microsoft.com/office/drawing/2014/main" id="{8B2E7278-A0ED-B45D-E2C2-9A0C80BF21AB}"/>
                  </a:ext>
                </a:extLst>
              </p:cNvPr>
              <p:cNvGrpSpPr/>
              <p:nvPr/>
            </p:nvGrpSpPr>
            <p:grpSpPr>
              <a:xfrm>
                <a:off x="5733862" y="1423089"/>
                <a:ext cx="362138" cy="953443"/>
                <a:chOff x="4825495" y="1386875"/>
                <a:chExt cx="362138" cy="953443"/>
              </a:xfrm>
            </p:grpSpPr>
            <p:sp>
              <p:nvSpPr>
                <p:cNvPr id="96" name="타원 95">
                  <a:extLst>
                    <a:ext uri="{FF2B5EF4-FFF2-40B4-BE49-F238E27FC236}">
                      <a16:creationId xmlns:a16="http://schemas.microsoft.com/office/drawing/2014/main" id="{0651F9D1-63C8-5940-C3CD-906516C37CC7}"/>
                    </a:ext>
                  </a:extLst>
                </p:cNvPr>
                <p:cNvSpPr/>
                <p:nvPr/>
              </p:nvSpPr>
              <p:spPr>
                <a:xfrm>
                  <a:off x="4825496" y="1386876"/>
                  <a:ext cx="362137" cy="90308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7" name="부분 원형 96">
                  <a:extLst>
                    <a:ext uri="{FF2B5EF4-FFF2-40B4-BE49-F238E27FC236}">
                      <a16:creationId xmlns:a16="http://schemas.microsoft.com/office/drawing/2014/main" id="{0E0FBE9E-D1D6-FF46-7E2D-37E4436B0EB8}"/>
                    </a:ext>
                  </a:extLst>
                </p:cNvPr>
                <p:cNvSpPr/>
                <p:nvPr/>
              </p:nvSpPr>
              <p:spPr>
                <a:xfrm rot="10800000">
                  <a:off x="4825495" y="1386875"/>
                  <a:ext cx="362137" cy="953443"/>
                </a:xfrm>
                <a:prstGeom prst="pie">
                  <a:avLst>
                    <a:gd name="adj1" fmla="val 0"/>
                    <a:gd name="adj2" fmla="val 10646213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4" name="타원 93">
                <a:extLst>
                  <a:ext uri="{FF2B5EF4-FFF2-40B4-BE49-F238E27FC236}">
                    <a16:creationId xmlns:a16="http://schemas.microsoft.com/office/drawing/2014/main" id="{B8FAB6CC-82A0-D731-F33A-6796DB5A40C5}"/>
                  </a:ext>
                </a:extLst>
              </p:cNvPr>
              <p:cNvSpPr/>
              <p:nvPr/>
            </p:nvSpPr>
            <p:spPr>
              <a:xfrm rot="5104655">
                <a:off x="3561227" y="4511224"/>
                <a:ext cx="1241636" cy="226530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타원 94">
                <a:extLst>
                  <a:ext uri="{FF2B5EF4-FFF2-40B4-BE49-F238E27FC236}">
                    <a16:creationId xmlns:a16="http://schemas.microsoft.com/office/drawing/2014/main" id="{5586F5AD-21EC-F8EC-0446-90B9C2E210DD}"/>
                  </a:ext>
                </a:extLst>
              </p:cNvPr>
              <p:cNvSpPr/>
              <p:nvPr/>
            </p:nvSpPr>
            <p:spPr>
              <a:xfrm rot="5104655">
                <a:off x="6775468" y="4168381"/>
                <a:ext cx="1241636" cy="226530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F625670A-EFF9-9622-B6E8-055AFEB9405A}"/>
                </a:ext>
              </a:extLst>
            </p:cNvPr>
            <p:cNvGrpSpPr/>
            <p:nvPr/>
          </p:nvGrpSpPr>
          <p:grpSpPr>
            <a:xfrm>
              <a:off x="4258559" y="4376010"/>
              <a:ext cx="4031506" cy="2783612"/>
              <a:chOff x="2003858" y="851026"/>
              <a:chExt cx="7561907" cy="5413670"/>
            </a:xfrm>
          </p:grpSpPr>
          <p:grpSp>
            <p:nvGrpSpPr>
              <p:cNvPr id="109" name="그룹 108">
                <a:extLst>
                  <a:ext uri="{FF2B5EF4-FFF2-40B4-BE49-F238E27FC236}">
                    <a16:creationId xmlns:a16="http://schemas.microsoft.com/office/drawing/2014/main" id="{16579A86-BE7C-72D0-5C32-9C0B57D6ECBA}"/>
                  </a:ext>
                </a:extLst>
              </p:cNvPr>
              <p:cNvGrpSpPr/>
              <p:nvPr/>
            </p:nvGrpSpPr>
            <p:grpSpPr>
              <a:xfrm>
                <a:off x="7148345" y="1079296"/>
                <a:ext cx="2417420" cy="2543195"/>
                <a:chOff x="7148345" y="1079296"/>
                <a:chExt cx="2417420" cy="2543195"/>
              </a:xfrm>
            </p:grpSpPr>
            <p:sp>
              <p:nvSpPr>
                <p:cNvPr id="125" name="달 124">
                  <a:extLst>
                    <a:ext uri="{FF2B5EF4-FFF2-40B4-BE49-F238E27FC236}">
                      <a16:creationId xmlns:a16="http://schemas.microsoft.com/office/drawing/2014/main" id="{6B3EEFDD-B965-B4A4-8940-F60245115BF4}"/>
                    </a:ext>
                  </a:extLst>
                </p:cNvPr>
                <p:cNvSpPr/>
                <p:nvPr/>
              </p:nvSpPr>
              <p:spPr>
                <a:xfrm rot="12249367">
                  <a:off x="7590302" y="272266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6" name="달 125">
                  <a:extLst>
                    <a:ext uri="{FF2B5EF4-FFF2-40B4-BE49-F238E27FC236}">
                      <a16:creationId xmlns:a16="http://schemas.microsoft.com/office/drawing/2014/main" id="{1D23A366-08E6-ED1E-84C6-191FD975403C}"/>
                    </a:ext>
                  </a:extLst>
                </p:cNvPr>
                <p:cNvSpPr/>
                <p:nvPr/>
              </p:nvSpPr>
              <p:spPr>
                <a:xfrm rot="8344841">
                  <a:off x="7148345" y="107929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7" name="원호 126">
                  <a:extLst>
                    <a:ext uri="{FF2B5EF4-FFF2-40B4-BE49-F238E27FC236}">
                      <a16:creationId xmlns:a16="http://schemas.microsoft.com/office/drawing/2014/main" id="{09114335-93B9-8FA5-CC66-8EA182C2FA0A}"/>
                    </a:ext>
                  </a:extLst>
                </p:cNvPr>
                <p:cNvSpPr/>
                <p:nvPr/>
              </p:nvSpPr>
              <p:spPr>
                <a:xfrm rot="2092827">
                  <a:off x="7739393" y="1685227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8" name="원호 127">
                  <a:extLst>
                    <a:ext uri="{FF2B5EF4-FFF2-40B4-BE49-F238E27FC236}">
                      <a16:creationId xmlns:a16="http://schemas.microsoft.com/office/drawing/2014/main" id="{99236079-E3FA-1709-B9A8-C53843E669C7}"/>
                    </a:ext>
                  </a:extLst>
                </p:cNvPr>
                <p:cNvSpPr/>
                <p:nvPr/>
              </p:nvSpPr>
              <p:spPr>
                <a:xfrm rot="2092827">
                  <a:off x="7913763" y="1649012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0" name="그룹 109">
                <a:extLst>
                  <a:ext uri="{FF2B5EF4-FFF2-40B4-BE49-F238E27FC236}">
                    <a16:creationId xmlns:a16="http://schemas.microsoft.com/office/drawing/2014/main" id="{C43A6B64-2BE9-8039-9C60-5BE33B46E608}"/>
                  </a:ext>
                </a:extLst>
              </p:cNvPr>
              <p:cNvGrpSpPr/>
              <p:nvPr/>
            </p:nvGrpSpPr>
            <p:grpSpPr>
              <a:xfrm rot="11252947">
                <a:off x="2003858" y="1666605"/>
                <a:ext cx="2417420" cy="2543195"/>
                <a:chOff x="7148345" y="1079296"/>
                <a:chExt cx="2417420" cy="2543195"/>
              </a:xfrm>
            </p:grpSpPr>
            <p:sp>
              <p:nvSpPr>
                <p:cNvPr id="121" name="달 120">
                  <a:extLst>
                    <a:ext uri="{FF2B5EF4-FFF2-40B4-BE49-F238E27FC236}">
                      <a16:creationId xmlns:a16="http://schemas.microsoft.com/office/drawing/2014/main" id="{A98D6801-7CC4-002E-469D-CC62FA82D81D}"/>
                    </a:ext>
                  </a:extLst>
                </p:cNvPr>
                <p:cNvSpPr/>
                <p:nvPr/>
              </p:nvSpPr>
              <p:spPr>
                <a:xfrm rot="12249367">
                  <a:off x="7590302" y="272266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2" name="달 121">
                  <a:extLst>
                    <a:ext uri="{FF2B5EF4-FFF2-40B4-BE49-F238E27FC236}">
                      <a16:creationId xmlns:a16="http://schemas.microsoft.com/office/drawing/2014/main" id="{73F1F999-6806-368D-BAB1-88EEC19E94C6}"/>
                    </a:ext>
                  </a:extLst>
                </p:cNvPr>
                <p:cNvSpPr/>
                <p:nvPr/>
              </p:nvSpPr>
              <p:spPr>
                <a:xfrm rot="8344841">
                  <a:off x="7148345" y="1079296"/>
                  <a:ext cx="1975463" cy="89982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729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3" name="원호 122">
                  <a:extLst>
                    <a:ext uri="{FF2B5EF4-FFF2-40B4-BE49-F238E27FC236}">
                      <a16:creationId xmlns:a16="http://schemas.microsoft.com/office/drawing/2014/main" id="{D64B5AC5-5CFD-6B97-C13E-F38D388D6A2C}"/>
                    </a:ext>
                  </a:extLst>
                </p:cNvPr>
                <p:cNvSpPr/>
                <p:nvPr/>
              </p:nvSpPr>
              <p:spPr>
                <a:xfrm rot="2092827">
                  <a:off x="7739393" y="1685227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4" name="원호 123">
                  <a:extLst>
                    <a:ext uri="{FF2B5EF4-FFF2-40B4-BE49-F238E27FC236}">
                      <a16:creationId xmlns:a16="http://schemas.microsoft.com/office/drawing/2014/main" id="{8C6A6CB0-ABF3-97B5-2D54-A85EDA6ACDC0}"/>
                    </a:ext>
                  </a:extLst>
                </p:cNvPr>
                <p:cNvSpPr/>
                <p:nvPr/>
              </p:nvSpPr>
              <p:spPr>
                <a:xfrm rot="2092827">
                  <a:off x="7913763" y="1649012"/>
                  <a:ext cx="1283503" cy="11673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1" name="타원 110">
                <a:extLst>
                  <a:ext uri="{FF2B5EF4-FFF2-40B4-BE49-F238E27FC236}">
                    <a16:creationId xmlns:a16="http://schemas.microsoft.com/office/drawing/2014/main" id="{9BC41C02-13A3-93F1-A553-C726D3C2E4A6}"/>
                  </a:ext>
                </a:extLst>
              </p:cNvPr>
              <p:cNvSpPr/>
              <p:nvPr/>
            </p:nvSpPr>
            <p:spPr>
              <a:xfrm>
                <a:off x="3312060" y="851026"/>
                <a:ext cx="4934138" cy="4689695"/>
              </a:xfrm>
              <a:prstGeom prst="ellipse">
                <a:avLst/>
              </a:prstGeom>
              <a:solidFill>
                <a:srgbClr val="FFC72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00E880C2-6D86-C5B5-32A1-5CB6C9517CAF}"/>
                  </a:ext>
                </a:extLst>
              </p:cNvPr>
              <p:cNvSpPr/>
              <p:nvPr/>
            </p:nvSpPr>
            <p:spPr>
              <a:xfrm>
                <a:off x="3727141" y="851026"/>
                <a:ext cx="4230723" cy="3757188"/>
              </a:xfrm>
              <a:custGeom>
                <a:avLst/>
                <a:gdLst>
                  <a:gd name="connsiteX0" fmla="*/ 1097590 w 4230723"/>
                  <a:gd name="connsiteY0" fmla="*/ 172016 h 3757188"/>
                  <a:gd name="connsiteX1" fmla="*/ 934627 w 4230723"/>
                  <a:gd name="connsiteY1" fmla="*/ 407406 h 3757188"/>
                  <a:gd name="connsiteX2" fmla="*/ 871253 w 4230723"/>
                  <a:gd name="connsiteY2" fmla="*/ 506994 h 3757188"/>
                  <a:gd name="connsiteX3" fmla="*/ 798825 w 4230723"/>
                  <a:gd name="connsiteY3" fmla="*/ 579422 h 3757188"/>
                  <a:gd name="connsiteX4" fmla="*/ 762611 w 4230723"/>
                  <a:gd name="connsiteY4" fmla="*/ 633742 h 3757188"/>
                  <a:gd name="connsiteX5" fmla="*/ 753558 w 4230723"/>
                  <a:gd name="connsiteY5" fmla="*/ 887239 h 3757188"/>
                  <a:gd name="connsiteX6" fmla="*/ 780718 w 4230723"/>
                  <a:gd name="connsiteY6" fmla="*/ 1059255 h 3757188"/>
                  <a:gd name="connsiteX7" fmla="*/ 789772 w 4230723"/>
                  <a:gd name="connsiteY7" fmla="*/ 1095469 h 3757188"/>
                  <a:gd name="connsiteX8" fmla="*/ 825986 w 4230723"/>
                  <a:gd name="connsiteY8" fmla="*/ 1140736 h 3757188"/>
                  <a:gd name="connsiteX9" fmla="*/ 880307 w 4230723"/>
                  <a:gd name="connsiteY9" fmla="*/ 1213164 h 3757188"/>
                  <a:gd name="connsiteX10" fmla="*/ 925574 w 4230723"/>
                  <a:gd name="connsiteY10" fmla="*/ 1231271 h 3757188"/>
                  <a:gd name="connsiteX11" fmla="*/ 970841 w 4230723"/>
                  <a:gd name="connsiteY11" fmla="*/ 1258431 h 3757188"/>
                  <a:gd name="connsiteX12" fmla="*/ 1016108 w 4230723"/>
                  <a:gd name="connsiteY12" fmla="*/ 1276538 h 3757188"/>
                  <a:gd name="connsiteX13" fmla="*/ 1061376 w 4230723"/>
                  <a:gd name="connsiteY13" fmla="*/ 1303699 h 3757188"/>
                  <a:gd name="connsiteX14" fmla="*/ 1097590 w 4230723"/>
                  <a:gd name="connsiteY14" fmla="*/ 1330859 h 3757188"/>
                  <a:gd name="connsiteX15" fmla="*/ 1170017 w 4230723"/>
                  <a:gd name="connsiteY15" fmla="*/ 1358020 h 3757188"/>
                  <a:gd name="connsiteX16" fmla="*/ 1260552 w 4230723"/>
                  <a:gd name="connsiteY16" fmla="*/ 1421394 h 3757188"/>
                  <a:gd name="connsiteX17" fmla="*/ 1233392 w 4230723"/>
                  <a:gd name="connsiteY17" fmla="*/ 1430447 h 3757188"/>
                  <a:gd name="connsiteX18" fmla="*/ 1052322 w 4230723"/>
                  <a:gd name="connsiteY18" fmla="*/ 1439501 h 3757188"/>
                  <a:gd name="connsiteX19" fmla="*/ 979895 w 4230723"/>
                  <a:gd name="connsiteY19" fmla="*/ 1493822 h 3757188"/>
                  <a:gd name="connsiteX20" fmla="*/ 907467 w 4230723"/>
                  <a:gd name="connsiteY20" fmla="*/ 1539089 h 3757188"/>
                  <a:gd name="connsiteX21" fmla="*/ 844093 w 4230723"/>
                  <a:gd name="connsiteY21" fmla="*/ 1566249 h 3757188"/>
                  <a:gd name="connsiteX22" fmla="*/ 663023 w 4230723"/>
                  <a:gd name="connsiteY22" fmla="*/ 1674891 h 3757188"/>
                  <a:gd name="connsiteX23" fmla="*/ 400473 w 4230723"/>
                  <a:gd name="connsiteY23" fmla="*/ 1828800 h 3757188"/>
                  <a:gd name="connsiteX24" fmla="*/ 318992 w 4230723"/>
                  <a:gd name="connsiteY24" fmla="*/ 1901227 h 3757188"/>
                  <a:gd name="connsiteX25" fmla="*/ 192243 w 4230723"/>
                  <a:gd name="connsiteY25" fmla="*/ 1991762 h 3757188"/>
                  <a:gd name="connsiteX26" fmla="*/ 74548 w 4230723"/>
                  <a:gd name="connsiteY26" fmla="*/ 2145671 h 3757188"/>
                  <a:gd name="connsiteX27" fmla="*/ 56441 w 4230723"/>
                  <a:gd name="connsiteY27" fmla="*/ 2190938 h 3757188"/>
                  <a:gd name="connsiteX28" fmla="*/ 20227 w 4230723"/>
                  <a:gd name="connsiteY28" fmla="*/ 2263366 h 3757188"/>
                  <a:gd name="connsiteX29" fmla="*/ 2120 w 4230723"/>
                  <a:gd name="connsiteY29" fmla="*/ 2589291 h 3757188"/>
                  <a:gd name="connsiteX30" fmla="*/ 29281 w 4230723"/>
                  <a:gd name="connsiteY30" fmla="*/ 2879002 h 3757188"/>
                  <a:gd name="connsiteX31" fmla="*/ 146976 w 4230723"/>
                  <a:gd name="connsiteY31" fmla="*/ 3032911 h 3757188"/>
                  <a:gd name="connsiteX32" fmla="*/ 309938 w 4230723"/>
                  <a:gd name="connsiteY32" fmla="*/ 3168713 h 3757188"/>
                  <a:gd name="connsiteX33" fmla="*/ 400473 w 4230723"/>
                  <a:gd name="connsiteY33" fmla="*/ 3213980 h 3757188"/>
                  <a:gd name="connsiteX34" fmla="*/ 744505 w 4230723"/>
                  <a:gd name="connsiteY34" fmla="*/ 3395049 h 3757188"/>
                  <a:gd name="connsiteX35" fmla="*/ 816932 w 4230723"/>
                  <a:gd name="connsiteY35" fmla="*/ 3422210 h 3757188"/>
                  <a:gd name="connsiteX36" fmla="*/ 925574 w 4230723"/>
                  <a:gd name="connsiteY36" fmla="*/ 3431263 h 3757188"/>
                  <a:gd name="connsiteX37" fmla="*/ 1197178 w 4230723"/>
                  <a:gd name="connsiteY37" fmla="*/ 3476530 h 3757188"/>
                  <a:gd name="connsiteX38" fmla="*/ 1396354 w 4230723"/>
                  <a:gd name="connsiteY38" fmla="*/ 3503691 h 3757188"/>
                  <a:gd name="connsiteX39" fmla="*/ 1876188 w 4230723"/>
                  <a:gd name="connsiteY39" fmla="*/ 3594225 h 3757188"/>
                  <a:gd name="connsiteX40" fmla="*/ 2165899 w 4230723"/>
                  <a:gd name="connsiteY40" fmla="*/ 3639493 h 3757188"/>
                  <a:gd name="connsiteX41" fmla="*/ 2772481 w 4230723"/>
                  <a:gd name="connsiteY41" fmla="*/ 3739081 h 3757188"/>
                  <a:gd name="connsiteX42" fmla="*/ 3007871 w 4230723"/>
                  <a:gd name="connsiteY42" fmla="*/ 3748134 h 3757188"/>
                  <a:gd name="connsiteX43" fmla="*/ 3170833 w 4230723"/>
                  <a:gd name="connsiteY43" fmla="*/ 3757188 h 3757188"/>
                  <a:gd name="connsiteX44" fmla="*/ 3279475 w 4230723"/>
                  <a:gd name="connsiteY44" fmla="*/ 3739081 h 3757188"/>
                  <a:gd name="connsiteX45" fmla="*/ 3406223 w 4230723"/>
                  <a:gd name="connsiteY45" fmla="*/ 3684760 h 3757188"/>
                  <a:gd name="connsiteX46" fmla="*/ 3632560 w 4230723"/>
                  <a:gd name="connsiteY46" fmla="*/ 3558012 h 3757188"/>
                  <a:gd name="connsiteX47" fmla="*/ 3732148 w 4230723"/>
                  <a:gd name="connsiteY47" fmla="*/ 3485584 h 3757188"/>
                  <a:gd name="connsiteX48" fmla="*/ 3994699 w 4230723"/>
                  <a:gd name="connsiteY48" fmla="*/ 3060071 h 3757188"/>
                  <a:gd name="connsiteX49" fmla="*/ 4085233 w 4230723"/>
                  <a:gd name="connsiteY49" fmla="*/ 2833734 h 3757188"/>
                  <a:gd name="connsiteX50" fmla="*/ 4221035 w 4230723"/>
                  <a:gd name="connsiteY50" fmla="*/ 2353901 h 3757188"/>
                  <a:gd name="connsiteX51" fmla="*/ 4230089 w 4230723"/>
                  <a:gd name="connsiteY51" fmla="*/ 2190938 h 3757188"/>
                  <a:gd name="connsiteX52" fmla="*/ 4202928 w 4230723"/>
                  <a:gd name="connsiteY52" fmla="*/ 2037029 h 3757188"/>
                  <a:gd name="connsiteX53" fmla="*/ 4166714 w 4230723"/>
                  <a:gd name="connsiteY53" fmla="*/ 1982709 h 3757188"/>
                  <a:gd name="connsiteX54" fmla="*/ 3786469 w 4230723"/>
                  <a:gd name="connsiteY54" fmla="*/ 1720158 h 3757188"/>
                  <a:gd name="connsiteX55" fmla="*/ 2727213 w 4230723"/>
                  <a:gd name="connsiteY55" fmla="*/ 1294645 h 3757188"/>
                  <a:gd name="connsiteX56" fmla="*/ 2546144 w 4230723"/>
                  <a:gd name="connsiteY56" fmla="*/ 1222218 h 3757188"/>
                  <a:gd name="connsiteX57" fmla="*/ 2374128 w 4230723"/>
                  <a:gd name="connsiteY57" fmla="*/ 1186004 h 3757188"/>
                  <a:gd name="connsiteX58" fmla="*/ 2410342 w 4230723"/>
                  <a:gd name="connsiteY58" fmla="*/ 1140736 h 3757188"/>
                  <a:gd name="connsiteX59" fmla="*/ 2627625 w 4230723"/>
                  <a:gd name="connsiteY59" fmla="*/ 1023041 h 3757188"/>
                  <a:gd name="connsiteX60" fmla="*/ 2709107 w 4230723"/>
                  <a:gd name="connsiteY60" fmla="*/ 986827 h 3757188"/>
                  <a:gd name="connsiteX61" fmla="*/ 2962604 w 4230723"/>
                  <a:gd name="connsiteY61" fmla="*/ 841972 h 3757188"/>
                  <a:gd name="connsiteX62" fmla="*/ 3107459 w 4230723"/>
                  <a:gd name="connsiteY62" fmla="*/ 733330 h 3757188"/>
                  <a:gd name="connsiteX63" fmla="*/ 3116512 w 4230723"/>
                  <a:gd name="connsiteY63" fmla="*/ 679010 h 3757188"/>
                  <a:gd name="connsiteX64" fmla="*/ 3098406 w 4230723"/>
                  <a:gd name="connsiteY64" fmla="*/ 479833 h 3757188"/>
                  <a:gd name="connsiteX65" fmla="*/ 3071245 w 4230723"/>
                  <a:gd name="connsiteY65" fmla="*/ 380245 h 3757188"/>
                  <a:gd name="connsiteX66" fmla="*/ 2971657 w 4230723"/>
                  <a:gd name="connsiteY66" fmla="*/ 271604 h 3757188"/>
                  <a:gd name="connsiteX67" fmla="*/ 2944497 w 4230723"/>
                  <a:gd name="connsiteY67" fmla="*/ 253497 h 3757188"/>
                  <a:gd name="connsiteX68" fmla="*/ 2890176 w 4230723"/>
                  <a:gd name="connsiteY68" fmla="*/ 217283 h 3757188"/>
                  <a:gd name="connsiteX69" fmla="*/ 2844908 w 4230723"/>
                  <a:gd name="connsiteY69" fmla="*/ 181069 h 3757188"/>
                  <a:gd name="connsiteX70" fmla="*/ 2781534 w 4230723"/>
                  <a:gd name="connsiteY70" fmla="*/ 99588 h 3757188"/>
                  <a:gd name="connsiteX71" fmla="*/ 2736267 w 4230723"/>
                  <a:gd name="connsiteY71" fmla="*/ 90534 h 3757188"/>
                  <a:gd name="connsiteX72" fmla="*/ 2663839 w 4230723"/>
                  <a:gd name="connsiteY72" fmla="*/ 54321 h 3757188"/>
                  <a:gd name="connsiteX73" fmla="*/ 2555198 w 4230723"/>
                  <a:gd name="connsiteY73" fmla="*/ 27160 h 3757188"/>
                  <a:gd name="connsiteX74" fmla="*/ 2528037 w 4230723"/>
                  <a:gd name="connsiteY74" fmla="*/ 18107 h 3757188"/>
                  <a:gd name="connsiteX75" fmla="*/ 2455609 w 4230723"/>
                  <a:gd name="connsiteY75" fmla="*/ 0 h 3757188"/>
                  <a:gd name="connsiteX76" fmla="*/ 1332980 w 4230723"/>
                  <a:gd name="connsiteY76" fmla="*/ 18107 h 3757188"/>
                  <a:gd name="connsiteX77" fmla="*/ 1170017 w 4230723"/>
                  <a:gd name="connsiteY77" fmla="*/ 54321 h 3757188"/>
                  <a:gd name="connsiteX78" fmla="*/ 1079483 w 4230723"/>
                  <a:gd name="connsiteY78" fmla="*/ 99588 h 3757188"/>
                  <a:gd name="connsiteX79" fmla="*/ 1043269 w 4230723"/>
                  <a:gd name="connsiteY79" fmla="*/ 117695 h 3757188"/>
                  <a:gd name="connsiteX80" fmla="*/ 1097590 w 4230723"/>
                  <a:gd name="connsiteY80" fmla="*/ 172016 h 375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230723" h="3757188">
                    <a:moveTo>
                      <a:pt x="1097590" y="172016"/>
                    </a:moveTo>
                    <a:cubicBezTo>
                      <a:pt x="1079483" y="220301"/>
                      <a:pt x="1060140" y="216148"/>
                      <a:pt x="934627" y="407406"/>
                    </a:cubicBezTo>
                    <a:cubicBezTo>
                      <a:pt x="913039" y="440302"/>
                      <a:pt x="899076" y="479171"/>
                      <a:pt x="871253" y="506994"/>
                    </a:cubicBezTo>
                    <a:cubicBezTo>
                      <a:pt x="847110" y="531137"/>
                      <a:pt x="817764" y="551014"/>
                      <a:pt x="798825" y="579422"/>
                    </a:cubicBezTo>
                    <a:lnTo>
                      <a:pt x="762611" y="633742"/>
                    </a:lnTo>
                    <a:cubicBezTo>
                      <a:pt x="724032" y="749485"/>
                      <a:pt x="741749" y="674665"/>
                      <a:pt x="753558" y="887239"/>
                    </a:cubicBezTo>
                    <a:cubicBezTo>
                      <a:pt x="763985" y="1074941"/>
                      <a:pt x="746797" y="957493"/>
                      <a:pt x="780718" y="1059255"/>
                    </a:cubicBezTo>
                    <a:cubicBezTo>
                      <a:pt x="784653" y="1071059"/>
                      <a:pt x="783729" y="1084592"/>
                      <a:pt x="789772" y="1095469"/>
                    </a:cubicBezTo>
                    <a:cubicBezTo>
                      <a:pt x="799156" y="1112361"/>
                      <a:pt x="815267" y="1124658"/>
                      <a:pt x="825986" y="1140736"/>
                    </a:cubicBezTo>
                    <a:cubicBezTo>
                      <a:pt x="852703" y="1180812"/>
                      <a:pt x="833316" y="1181836"/>
                      <a:pt x="880307" y="1213164"/>
                    </a:cubicBezTo>
                    <a:cubicBezTo>
                      <a:pt x="893829" y="1222179"/>
                      <a:pt x="911038" y="1224003"/>
                      <a:pt x="925574" y="1231271"/>
                    </a:cubicBezTo>
                    <a:cubicBezTo>
                      <a:pt x="941313" y="1239140"/>
                      <a:pt x="955102" y="1250562"/>
                      <a:pt x="970841" y="1258431"/>
                    </a:cubicBezTo>
                    <a:cubicBezTo>
                      <a:pt x="985377" y="1265699"/>
                      <a:pt x="1001572" y="1269270"/>
                      <a:pt x="1016108" y="1276538"/>
                    </a:cubicBezTo>
                    <a:cubicBezTo>
                      <a:pt x="1031847" y="1284408"/>
                      <a:pt x="1046734" y="1293938"/>
                      <a:pt x="1061376" y="1303699"/>
                    </a:cubicBezTo>
                    <a:cubicBezTo>
                      <a:pt x="1073931" y="1312069"/>
                      <a:pt x="1084094" y="1324111"/>
                      <a:pt x="1097590" y="1330859"/>
                    </a:cubicBezTo>
                    <a:cubicBezTo>
                      <a:pt x="1120652" y="1342390"/>
                      <a:pt x="1146955" y="1346489"/>
                      <a:pt x="1170017" y="1358020"/>
                    </a:cubicBezTo>
                    <a:cubicBezTo>
                      <a:pt x="1192316" y="1369170"/>
                      <a:pt x="1237838" y="1404358"/>
                      <a:pt x="1260552" y="1421394"/>
                    </a:cubicBezTo>
                    <a:cubicBezTo>
                      <a:pt x="1251499" y="1424412"/>
                      <a:pt x="1242899" y="1429620"/>
                      <a:pt x="1233392" y="1430447"/>
                    </a:cubicBezTo>
                    <a:cubicBezTo>
                      <a:pt x="1173187" y="1435682"/>
                      <a:pt x="1110950" y="1424844"/>
                      <a:pt x="1052322" y="1439501"/>
                    </a:cubicBezTo>
                    <a:cubicBezTo>
                      <a:pt x="1023045" y="1446820"/>
                      <a:pt x="1004763" y="1476725"/>
                      <a:pt x="979895" y="1493822"/>
                    </a:cubicBezTo>
                    <a:cubicBezTo>
                      <a:pt x="956434" y="1509951"/>
                      <a:pt x="932588" y="1525691"/>
                      <a:pt x="907467" y="1539089"/>
                    </a:cubicBezTo>
                    <a:cubicBezTo>
                      <a:pt x="887188" y="1549904"/>
                      <a:pt x="864650" y="1555971"/>
                      <a:pt x="844093" y="1566249"/>
                    </a:cubicBezTo>
                    <a:cubicBezTo>
                      <a:pt x="756474" y="1610059"/>
                      <a:pt x="753038" y="1620882"/>
                      <a:pt x="663023" y="1674891"/>
                    </a:cubicBezTo>
                    <a:cubicBezTo>
                      <a:pt x="576034" y="1727084"/>
                      <a:pt x="476294" y="1761404"/>
                      <a:pt x="400473" y="1828800"/>
                    </a:cubicBezTo>
                    <a:cubicBezTo>
                      <a:pt x="373313" y="1852942"/>
                      <a:pt x="347609" y="1878831"/>
                      <a:pt x="318992" y="1901227"/>
                    </a:cubicBezTo>
                    <a:cubicBezTo>
                      <a:pt x="278104" y="1933226"/>
                      <a:pt x="230586" y="1956753"/>
                      <a:pt x="192243" y="1991762"/>
                    </a:cubicBezTo>
                    <a:cubicBezTo>
                      <a:pt x="171822" y="2010407"/>
                      <a:pt x="96582" y="2105276"/>
                      <a:pt x="74548" y="2145671"/>
                    </a:cubicBezTo>
                    <a:cubicBezTo>
                      <a:pt x="66766" y="2159938"/>
                      <a:pt x="63251" y="2176182"/>
                      <a:pt x="56441" y="2190938"/>
                    </a:cubicBezTo>
                    <a:cubicBezTo>
                      <a:pt x="45130" y="2215446"/>
                      <a:pt x="32298" y="2239223"/>
                      <a:pt x="20227" y="2263366"/>
                    </a:cubicBezTo>
                    <a:cubicBezTo>
                      <a:pt x="1176" y="2396730"/>
                      <a:pt x="2120" y="2373943"/>
                      <a:pt x="2120" y="2589291"/>
                    </a:cubicBezTo>
                    <a:cubicBezTo>
                      <a:pt x="2120" y="2647533"/>
                      <a:pt x="-11278" y="2797885"/>
                      <a:pt x="29281" y="2879002"/>
                    </a:cubicBezTo>
                    <a:cubicBezTo>
                      <a:pt x="56423" y="2933285"/>
                      <a:pt x="103354" y="2992644"/>
                      <a:pt x="146976" y="3032911"/>
                    </a:cubicBezTo>
                    <a:cubicBezTo>
                      <a:pt x="198934" y="3080872"/>
                      <a:pt x="246693" y="3137091"/>
                      <a:pt x="309938" y="3168713"/>
                    </a:cubicBezTo>
                    <a:cubicBezTo>
                      <a:pt x="340116" y="3183802"/>
                      <a:pt x="371178" y="3197240"/>
                      <a:pt x="400473" y="3213980"/>
                    </a:cubicBezTo>
                    <a:cubicBezTo>
                      <a:pt x="568493" y="3309991"/>
                      <a:pt x="482682" y="3296862"/>
                      <a:pt x="744505" y="3395049"/>
                    </a:cubicBezTo>
                    <a:cubicBezTo>
                      <a:pt x="768647" y="3404103"/>
                      <a:pt x="791649" y="3417153"/>
                      <a:pt x="816932" y="3422210"/>
                    </a:cubicBezTo>
                    <a:cubicBezTo>
                      <a:pt x="852566" y="3429337"/>
                      <a:pt x="889360" y="3428245"/>
                      <a:pt x="925574" y="3431263"/>
                    </a:cubicBezTo>
                    <a:cubicBezTo>
                      <a:pt x="1016109" y="3446352"/>
                      <a:pt x="1106236" y="3464129"/>
                      <a:pt x="1197178" y="3476530"/>
                    </a:cubicBezTo>
                    <a:cubicBezTo>
                      <a:pt x="1263570" y="3485584"/>
                      <a:pt x="1330332" y="3492247"/>
                      <a:pt x="1396354" y="3503691"/>
                    </a:cubicBezTo>
                    <a:cubicBezTo>
                      <a:pt x="1556729" y="3531489"/>
                      <a:pt x="1715373" y="3569097"/>
                      <a:pt x="1876188" y="3594225"/>
                    </a:cubicBezTo>
                    <a:lnTo>
                      <a:pt x="2165899" y="3639493"/>
                    </a:lnTo>
                    <a:cubicBezTo>
                      <a:pt x="2315646" y="3664451"/>
                      <a:pt x="2619404" y="3723514"/>
                      <a:pt x="2772481" y="3739081"/>
                    </a:cubicBezTo>
                    <a:cubicBezTo>
                      <a:pt x="2850599" y="3747025"/>
                      <a:pt x="2929431" y="3744569"/>
                      <a:pt x="3007871" y="3748134"/>
                    </a:cubicBezTo>
                    <a:cubicBezTo>
                      <a:pt x="3062219" y="3750604"/>
                      <a:pt x="3116512" y="3754170"/>
                      <a:pt x="3170833" y="3757188"/>
                    </a:cubicBezTo>
                    <a:cubicBezTo>
                      <a:pt x="3207047" y="3751152"/>
                      <a:pt x="3244385" y="3749878"/>
                      <a:pt x="3279475" y="3739081"/>
                    </a:cubicBezTo>
                    <a:cubicBezTo>
                      <a:pt x="3323408" y="3725563"/>
                      <a:pt x="3364531" y="3704117"/>
                      <a:pt x="3406223" y="3684760"/>
                    </a:cubicBezTo>
                    <a:cubicBezTo>
                      <a:pt x="3506601" y="3638156"/>
                      <a:pt x="3544403" y="3618119"/>
                      <a:pt x="3632560" y="3558012"/>
                    </a:cubicBezTo>
                    <a:cubicBezTo>
                      <a:pt x="3666474" y="3534889"/>
                      <a:pt x="3701558" y="3512954"/>
                      <a:pt x="3732148" y="3485584"/>
                    </a:cubicBezTo>
                    <a:cubicBezTo>
                      <a:pt x="3843971" y="3385532"/>
                      <a:pt x="3958815" y="3149782"/>
                      <a:pt x="3994699" y="3060071"/>
                    </a:cubicBezTo>
                    <a:cubicBezTo>
                      <a:pt x="4024877" y="2984625"/>
                      <a:pt x="4058263" y="2910385"/>
                      <a:pt x="4085233" y="2833734"/>
                    </a:cubicBezTo>
                    <a:cubicBezTo>
                      <a:pt x="4154829" y="2635933"/>
                      <a:pt x="4172201" y="2549238"/>
                      <a:pt x="4221035" y="2353901"/>
                    </a:cubicBezTo>
                    <a:cubicBezTo>
                      <a:pt x="4224053" y="2299580"/>
                      <a:pt x="4233193" y="2245254"/>
                      <a:pt x="4230089" y="2190938"/>
                    </a:cubicBezTo>
                    <a:cubicBezTo>
                      <a:pt x="4227117" y="2138927"/>
                      <a:pt x="4218096" y="2086868"/>
                      <a:pt x="4202928" y="2037029"/>
                    </a:cubicBezTo>
                    <a:cubicBezTo>
                      <a:pt x="4196592" y="2016210"/>
                      <a:pt x="4181522" y="1998656"/>
                      <a:pt x="4166714" y="1982709"/>
                    </a:cubicBezTo>
                    <a:cubicBezTo>
                      <a:pt x="4077253" y="1886366"/>
                      <a:pt x="3855226" y="1752727"/>
                      <a:pt x="3786469" y="1720158"/>
                    </a:cubicBezTo>
                    <a:cubicBezTo>
                      <a:pt x="2444946" y="1084702"/>
                      <a:pt x="4105779" y="1846067"/>
                      <a:pt x="2727213" y="1294645"/>
                    </a:cubicBezTo>
                    <a:cubicBezTo>
                      <a:pt x="2666857" y="1270503"/>
                      <a:pt x="2607814" y="1242775"/>
                      <a:pt x="2546144" y="1222218"/>
                    </a:cubicBezTo>
                    <a:cubicBezTo>
                      <a:pt x="2493988" y="1204833"/>
                      <a:pt x="2430128" y="1195337"/>
                      <a:pt x="2374128" y="1186004"/>
                    </a:cubicBezTo>
                    <a:cubicBezTo>
                      <a:pt x="2386199" y="1170915"/>
                      <a:pt x="2394511" y="1151817"/>
                      <a:pt x="2410342" y="1140736"/>
                    </a:cubicBezTo>
                    <a:cubicBezTo>
                      <a:pt x="2445697" y="1115988"/>
                      <a:pt x="2570460" y="1049942"/>
                      <a:pt x="2627625" y="1023041"/>
                    </a:cubicBezTo>
                    <a:cubicBezTo>
                      <a:pt x="2654518" y="1010385"/>
                      <a:pt x="2682960" y="1000960"/>
                      <a:pt x="2709107" y="986827"/>
                    </a:cubicBezTo>
                    <a:cubicBezTo>
                      <a:pt x="2794722" y="940549"/>
                      <a:pt x="2887281" y="903600"/>
                      <a:pt x="2962604" y="841972"/>
                    </a:cubicBezTo>
                    <a:cubicBezTo>
                      <a:pt x="3075811" y="749348"/>
                      <a:pt x="3025413" y="782559"/>
                      <a:pt x="3107459" y="733330"/>
                    </a:cubicBezTo>
                    <a:cubicBezTo>
                      <a:pt x="3110477" y="715223"/>
                      <a:pt x="3116512" y="697366"/>
                      <a:pt x="3116512" y="679010"/>
                    </a:cubicBezTo>
                    <a:cubicBezTo>
                      <a:pt x="3116512" y="594348"/>
                      <a:pt x="3111543" y="552084"/>
                      <a:pt x="3098406" y="479833"/>
                    </a:cubicBezTo>
                    <a:cubicBezTo>
                      <a:pt x="3094554" y="458646"/>
                      <a:pt x="3083123" y="396082"/>
                      <a:pt x="3071245" y="380245"/>
                    </a:cubicBezTo>
                    <a:cubicBezTo>
                      <a:pt x="3041960" y="341198"/>
                      <a:pt x="3013210" y="299306"/>
                      <a:pt x="2971657" y="271604"/>
                    </a:cubicBezTo>
                    <a:cubicBezTo>
                      <a:pt x="2962604" y="265568"/>
                      <a:pt x="2952856" y="260463"/>
                      <a:pt x="2944497" y="253497"/>
                    </a:cubicBezTo>
                    <a:cubicBezTo>
                      <a:pt x="2899286" y="215821"/>
                      <a:pt x="2937906" y="233193"/>
                      <a:pt x="2890176" y="217283"/>
                    </a:cubicBezTo>
                    <a:cubicBezTo>
                      <a:pt x="2875087" y="205212"/>
                      <a:pt x="2858015" y="195268"/>
                      <a:pt x="2844908" y="181069"/>
                    </a:cubicBezTo>
                    <a:cubicBezTo>
                      <a:pt x="2821569" y="155786"/>
                      <a:pt x="2815274" y="106336"/>
                      <a:pt x="2781534" y="99588"/>
                    </a:cubicBezTo>
                    <a:lnTo>
                      <a:pt x="2736267" y="90534"/>
                    </a:lnTo>
                    <a:cubicBezTo>
                      <a:pt x="2712124" y="78463"/>
                      <a:pt x="2689316" y="63238"/>
                      <a:pt x="2663839" y="54321"/>
                    </a:cubicBezTo>
                    <a:cubicBezTo>
                      <a:pt x="2628606" y="41990"/>
                      <a:pt x="2590611" y="38963"/>
                      <a:pt x="2555198" y="27160"/>
                    </a:cubicBezTo>
                    <a:cubicBezTo>
                      <a:pt x="2546144" y="24142"/>
                      <a:pt x="2537295" y="20422"/>
                      <a:pt x="2528037" y="18107"/>
                    </a:cubicBezTo>
                    <a:lnTo>
                      <a:pt x="2455609" y="0"/>
                    </a:lnTo>
                    <a:lnTo>
                      <a:pt x="1332980" y="18107"/>
                    </a:lnTo>
                    <a:cubicBezTo>
                      <a:pt x="1295584" y="19215"/>
                      <a:pt x="1211262" y="40573"/>
                      <a:pt x="1170017" y="54321"/>
                    </a:cubicBezTo>
                    <a:cubicBezTo>
                      <a:pt x="1115953" y="72342"/>
                      <a:pt x="1130519" y="71234"/>
                      <a:pt x="1079483" y="99588"/>
                    </a:cubicBezTo>
                    <a:cubicBezTo>
                      <a:pt x="1067685" y="106142"/>
                      <a:pt x="1055340" y="111659"/>
                      <a:pt x="1043269" y="117695"/>
                    </a:cubicBezTo>
                    <a:cubicBezTo>
                      <a:pt x="1053431" y="178672"/>
                      <a:pt x="1115697" y="123731"/>
                      <a:pt x="1097590" y="17201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13" name="그룹 112">
                <a:extLst>
                  <a:ext uri="{FF2B5EF4-FFF2-40B4-BE49-F238E27FC236}">
                    <a16:creationId xmlns:a16="http://schemas.microsoft.com/office/drawing/2014/main" id="{E4EF44C9-2273-94FE-BA9E-43C8AB7DE3C3}"/>
                  </a:ext>
                </a:extLst>
              </p:cNvPr>
              <p:cNvGrpSpPr/>
              <p:nvPr/>
            </p:nvGrpSpPr>
            <p:grpSpPr>
              <a:xfrm>
                <a:off x="4825495" y="1386875"/>
                <a:ext cx="362138" cy="953443"/>
                <a:chOff x="4825495" y="1386875"/>
                <a:chExt cx="362138" cy="953443"/>
              </a:xfrm>
            </p:grpSpPr>
            <p:sp>
              <p:nvSpPr>
                <p:cNvPr id="119" name="타원 118">
                  <a:extLst>
                    <a:ext uri="{FF2B5EF4-FFF2-40B4-BE49-F238E27FC236}">
                      <a16:creationId xmlns:a16="http://schemas.microsoft.com/office/drawing/2014/main" id="{511344C6-8F78-24F2-FDDF-56E4CBA0A45F}"/>
                    </a:ext>
                  </a:extLst>
                </p:cNvPr>
                <p:cNvSpPr/>
                <p:nvPr/>
              </p:nvSpPr>
              <p:spPr>
                <a:xfrm>
                  <a:off x="4825496" y="1386876"/>
                  <a:ext cx="362137" cy="90308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0" name="부분 원형 119">
                  <a:extLst>
                    <a:ext uri="{FF2B5EF4-FFF2-40B4-BE49-F238E27FC236}">
                      <a16:creationId xmlns:a16="http://schemas.microsoft.com/office/drawing/2014/main" id="{A82423F8-134F-3F9E-30B8-24AC244F455B}"/>
                    </a:ext>
                  </a:extLst>
                </p:cNvPr>
                <p:cNvSpPr/>
                <p:nvPr/>
              </p:nvSpPr>
              <p:spPr>
                <a:xfrm rot="10800000">
                  <a:off x="4825495" y="1386875"/>
                  <a:ext cx="362137" cy="953443"/>
                </a:xfrm>
                <a:prstGeom prst="pie">
                  <a:avLst>
                    <a:gd name="adj1" fmla="val 0"/>
                    <a:gd name="adj2" fmla="val 10646213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4" name="그룹 113">
                <a:extLst>
                  <a:ext uri="{FF2B5EF4-FFF2-40B4-BE49-F238E27FC236}">
                    <a16:creationId xmlns:a16="http://schemas.microsoft.com/office/drawing/2014/main" id="{2B1A4202-A82C-3F06-048C-A0909D4227A2}"/>
                  </a:ext>
                </a:extLst>
              </p:cNvPr>
              <p:cNvGrpSpPr/>
              <p:nvPr/>
            </p:nvGrpSpPr>
            <p:grpSpPr>
              <a:xfrm>
                <a:off x="5733862" y="1423089"/>
                <a:ext cx="362138" cy="953443"/>
                <a:chOff x="4825495" y="1386875"/>
                <a:chExt cx="362138" cy="953443"/>
              </a:xfrm>
            </p:grpSpPr>
            <p:sp>
              <p:nvSpPr>
                <p:cNvPr id="117" name="타원 116">
                  <a:extLst>
                    <a:ext uri="{FF2B5EF4-FFF2-40B4-BE49-F238E27FC236}">
                      <a16:creationId xmlns:a16="http://schemas.microsoft.com/office/drawing/2014/main" id="{DE19727C-50D9-9ED5-A224-3750774A9F9A}"/>
                    </a:ext>
                  </a:extLst>
                </p:cNvPr>
                <p:cNvSpPr/>
                <p:nvPr/>
              </p:nvSpPr>
              <p:spPr>
                <a:xfrm>
                  <a:off x="4825496" y="1386876"/>
                  <a:ext cx="362137" cy="90308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8" name="부분 원형 117">
                  <a:extLst>
                    <a:ext uri="{FF2B5EF4-FFF2-40B4-BE49-F238E27FC236}">
                      <a16:creationId xmlns:a16="http://schemas.microsoft.com/office/drawing/2014/main" id="{40A4937F-7A87-9347-A249-21CE2E6B4EE3}"/>
                    </a:ext>
                  </a:extLst>
                </p:cNvPr>
                <p:cNvSpPr/>
                <p:nvPr/>
              </p:nvSpPr>
              <p:spPr>
                <a:xfrm rot="10800000">
                  <a:off x="4825495" y="1386875"/>
                  <a:ext cx="362137" cy="953443"/>
                </a:xfrm>
                <a:prstGeom prst="pie">
                  <a:avLst>
                    <a:gd name="adj1" fmla="val 0"/>
                    <a:gd name="adj2" fmla="val 10646213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5" name="타원 114">
                <a:extLst>
                  <a:ext uri="{FF2B5EF4-FFF2-40B4-BE49-F238E27FC236}">
                    <a16:creationId xmlns:a16="http://schemas.microsoft.com/office/drawing/2014/main" id="{3A80457E-8974-759B-B544-EF5F73E9B820}"/>
                  </a:ext>
                </a:extLst>
              </p:cNvPr>
              <p:cNvSpPr/>
              <p:nvPr/>
            </p:nvSpPr>
            <p:spPr>
              <a:xfrm rot="5104655">
                <a:off x="3561227" y="4511224"/>
                <a:ext cx="1241636" cy="226530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15">
                <a:extLst>
                  <a:ext uri="{FF2B5EF4-FFF2-40B4-BE49-F238E27FC236}">
                    <a16:creationId xmlns:a16="http://schemas.microsoft.com/office/drawing/2014/main" id="{607FFC22-1B5B-D9B5-0401-A55941A372B3}"/>
                  </a:ext>
                </a:extLst>
              </p:cNvPr>
              <p:cNvSpPr/>
              <p:nvPr/>
            </p:nvSpPr>
            <p:spPr>
              <a:xfrm rot="5104655">
                <a:off x="6775468" y="4168381"/>
                <a:ext cx="1241636" cy="226530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631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"/>
    </mc:Choice>
    <mc:Fallback xmlns="">
      <p:transition spd="slow" advTm="1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D99B2882-E58B-1D32-0440-DEDC13056D2D}"/>
              </a:ext>
            </a:extLst>
          </p:cNvPr>
          <p:cNvGrpSpPr/>
          <p:nvPr/>
        </p:nvGrpSpPr>
        <p:grpSpPr>
          <a:xfrm>
            <a:off x="1232885" y="1413861"/>
            <a:ext cx="4878374" cy="3854416"/>
            <a:chOff x="531626" y="813214"/>
            <a:chExt cx="7399624" cy="5432080"/>
          </a:xfrm>
        </p:grpSpPr>
        <p:sp>
          <p:nvSpPr>
            <p:cNvPr id="11" name="현 10">
              <a:extLst>
                <a:ext uri="{FF2B5EF4-FFF2-40B4-BE49-F238E27FC236}">
                  <a16:creationId xmlns:a16="http://schemas.microsoft.com/office/drawing/2014/main" id="{D6F8AA97-8D20-8533-5AD3-E001C783E7F0}"/>
                </a:ext>
              </a:extLst>
            </p:cNvPr>
            <p:cNvSpPr/>
            <p:nvPr/>
          </p:nvSpPr>
          <p:spPr>
            <a:xfrm rot="14112171">
              <a:off x="3440301" y="1220147"/>
              <a:ext cx="3669111" cy="3836144"/>
            </a:xfrm>
            <a:prstGeom prst="chord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06758BA3-FE81-9091-63D3-8BD5E20313DB}"/>
                </a:ext>
              </a:extLst>
            </p:cNvPr>
            <p:cNvGrpSpPr/>
            <p:nvPr/>
          </p:nvGrpSpPr>
          <p:grpSpPr>
            <a:xfrm>
              <a:off x="531626" y="813214"/>
              <a:ext cx="7399624" cy="5432080"/>
              <a:chOff x="1409812" y="380246"/>
              <a:chExt cx="7399624" cy="5432080"/>
            </a:xfrm>
          </p:grpSpPr>
          <p:sp>
            <p:nvSpPr>
              <p:cNvPr id="8" name="이등변 삼각형 7">
                <a:extLst>
                  <a:ext uri="{FF2B5EF4-FFF2-40B4-BE49-F238E27FC236}">
                    <a16:creationId xmlns:a16="http://schemas.microsoft.com/office/drawing/2014/main" id="{BEC52DE8-A814-91DA-CB42-B643DC96AB04}"/>
                  </a:ext>
                </a:extLst>
              </p:cNvPr>
              <p:cNvSpPr/>
              <p:nvPr/>
            </p:nvSpPr>
            <p:spPr>
              <a:xfrm rot="16049891">
                <a:off x="1644157" y="1647731"/>
                <a:ext cx="481924" cy="950614"/>
              </a:xfrm>
              <a:prstGeom prst="triangle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이등변 삼각형 6">
                <a:extLst>
                  <a:ext uri="{FF2B5EF4-FFF2-40B4-BE49-F238E27FC236}">
                    <a16:creationId xmlns:a16="http://schemas.microsoft.com/office/drawing/2014/main" id="{B4EC2E9D-226E-5E5E-CB75-010D62DE7406}"/>
                  </a:ext>
                </a:extLst>
              </p:cNvPr>
              <p:cNvSpPr/>
              <p:nvPr/>
            </p:nvSpPr>
            <p:spPr>
              <a:xfrm rot="16049891">
                <a:off x="1653717" y="2068718"/>
                <a:ext cx="481924" cy="950614"/>
              </a:xfrm>
              <a:prstGeom prst="triangle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" name="그룹 3">
                <a:extLst>
                  <a:ext uri="{FF2B5EF4-FFF2-40B4-BE49-F238E27FC236}">
                    <a16:creationId xmlns:a16="http://schemas.microsoft.com/office/drawing/2014/main" id="{129FA94E-CAE8-6FBC-3A14-6588B266EF40}"/>
                  </a:ext>
                </a:extLst>
              </p:cNvPr>
              <p:cNvGrpSpPr/>
              <p:nvPr/>
            </p:nvGrpSpPr>
            <p:grpSpPr>
              <a:xfrm>
                <a:off x="2098203" y="380246"/>
                <a:ext cx="6004648" cy="5432080"/>
                <a:chOff x="2288326" y="1032095"/>
                <a:chExt cx="6004648" cy="5432080"/>
              </a:xfrm>
            </p:grpSpPr>
            <p:sp>
              <p:nvSpPr>
                <p:cNvPr id="2" name="타원 1">
                  <a:extLst>
                    <a:ext uri="{FF2B5EF4-FFF2-40B4-BE49-F238E27FC236}">
                      <a16:creationId xmlns:a16="http://schemas.microsoft.com/office/drawing/2014/main" id="{C99E574D-4130-CB80-BEAF-CD74C83024B2}"/>
                    </a:ext>
                  </a:extLst>
                </p:cNvPr>
                <p:cNvSpPr/>
                <p:nvPr/>
              </p:nvSpPr>
              <p:spPr>
                <a:xfrm>
                  <a:off x="2288326" y="1032095"/>
                  <a:ext cx="3295461" cy="3268301"/>
                </a:xfrm>
                <a:prstGeom prst="ellipse">
                  <a:avLst/>
                </a:prstGeom>
                <a:solidFill>
                  <a:srgbClr val="FFFF00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" name="타원 2">
                  <a:extLst>
                    <a:ext uri="{FF2B5EF4-FFF2-40B4-BE49-F238E27FC236}">
                      <a16:creationId xmlns:a16="http://schemas.microsoft.com/office/drawing/2014/main" id="{B0932E18-21CF-3799-BD76-CB8A44DC2377}"/>
                    </a:ext>
                  </a:extLst>
                </p:cNvPr>
                <p:cNvSpPr/>
                <p:nvPr/>
              </p:nvSpPr>
              <p:spPr>
                <a:xfrm>
                  <a:off x="3521799" y="3195874"/>
                  <a:ext cx="4771175" cy="3268301"/>
                </a:xfrm>
                <a:prstGeom prst="ellipse">
                  <a:avLst/>
                </a:prstGeom>
                <a:solidFill>
                  <a:srgbClr val="FFFF00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E8E77AE7-5E13-71DF-2FA4-245404AF647E}"/>
                  </a:ext>
                </a:extLst>
              </p:cNvPr>
              <p:cNvSpPr/>
              <p:nvPr/>
            </p:nvSpPr>
            <p:spPr>
              <a:xfrm>
                <a:off x="2823886" y="1113577"/>
                <a:ext cx="389299" cy="389299"/>
              </a:xfrm>
              <a:prstGeom prst="ellipse">
                <a:avLst/>
              </a:prstGeom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현 9">
                <a:extLst>
                  <a:ext uri="{FF2B5EF4-FFF2-40B4-BE49-F238E27FC236}">
                    <a16:creationId xmlns:a16="http://schemas.microsoft.com/office/drawing/2014/main" id="{D81952E3-1CAD-F785-79FB-470A2AD38D0B}"/>
                  </a:ext>
                </a:extLst>
              </p:cNvPr>
              <p:cNvSpPr/>
              <p:nvPr/>
            </p:nvSpPr>
            <p:spPr>
              <a:xfrm rot="14854223">
                <a:off x="5327777" y="1076591"/>
                <a:ext cx="3200058" cy="3763260"/>
              </a:xfrm>
              <a:prstGeom prst="chord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F73124C6-F7CF-C9D4-4D01-A506435CC731}"/>
              </a:ext>
            </a:extLst>
          </p:cNvPr>
          <p:cNvSpPr/>
          <p:nvPr/>
        </p:nvSpPr>
        <p:spPr>
          <a:xfrm>
            <a:off x="0" y="3911097"/>
            <a:ext cx="12195018" cy="1086416"/>
          </a:xfrm>
          <a:custGeom>
            <a:avLst/>
            <a:gdLst>
              <a:gd name="connsiteX0" fmla="*/ 0 w 12195018"/>
              <a:gd name="connsiteY0" fmla="*/ 697117 h 1086416"/>
              <a:gd name="connsiteX1" fmla="*/ 36214 w 12195018"/>
              <a:gd name="connsiteY1" fmla="*/ 669956 h 1086416"/>
              <a:gd name="connsiteX2" fmla="*/ 244444 w 12195018"/>
              <a:gd name="connsiteY2" fmla="*/ 479834 h 1086416"/>
              <a:gd name="connsiteX3" fmla="*/ 334978 w 12195018"/>
              <a:gd name="connsiteY3" fmla="*/ 416459 h 1086416"/>
              <a:gd name="connsiteX4" fmla="*/ 461727 w 12195018"/>
              <a:gd name="connsiteY4" fmla="*/ 362139 h 1086416"/>
              <a:gd name="connsiteX5" fmla="*/ 597529 w 12195018"/>
              <a:gd name="connsiteY5" fmla="*/ 316871 h 1086416"/>
              <a:gd name="connsiteX6" fmla="*/ 742384 w 12195018"/>
              <a:gd name="connsiteY6" fmla="*/ 298764 h 1086416"/>
              <a:gd name="connsiteX7" fmla="*/ 950614 w 12195018"/>
              <a:gd name="connsiteY7" fmla="*/ 316871 h 1086416"/>
              <a:gd name="connsiteX8" fmla="*/ 995881 w 12195018"/>
              <a:gd name="connsiteY8" fmla="*/ 344032 h 1086416"/>
              <a:gd name="connsiteX9" fmla="*/ 1041149 w 12195018"/>
              <a:gd name="connsiteY9" fmla="*/ 353085 h 1086416"/>
              <a:gd name="connsiteX10" fmla="*/ 1077362 w 12195018"/>
              <a:gd name="connsiteY10" fmla="*/ 389299 h 1086416"/>
              <a:gd name="connsiteX11" fmla="*/ 1122630 w 12195018"/>
              <a:gd name="connsiteY11" fmla="*/ 407406 h 1086416"/>
              <a:gd name="connsiteX12" fmla="*/ 1158844 w 12195018"/>
              <a:gd name="connsiteY12" fmla="*/ 425513 h 1086416"/>
              <a:gd name="connsiteX13" fmla="*/ 1321806 w 12195018"/>
              <a:gd name="connsiteY13" fmla="*/ 516048 h 1086416"/>
              <a:gd name="connsiteX14" fmla="*/ 1756372 w 12195018"/>
              <a:gd name="connsiteY14" fmla="*/ 706170 h 1086416"/>
              <a:gd name="connsiteX15" fmla="*/ 2018923 w 12195018"/>
              <a:gd name="connsiteY15" fmla="*/ 796705 h 1086416"/>
              <a:gd name="connsiteX16" fmla="*/ 2417275 w 12195018"/>
              <a:gd name="connsiteY16" fmla="*/ 814812 h 1086416"/>
              <a:gd name="connsiteX17" fmla="*/ 2960483 w 12195018"/>
              <a:gd name="connsiteY17" fmla="*/ 733331 h 1086416"/>
              <a:gd name="connsiteX18" fmla="*/ 3413156 w 12195018"/>
              <a:gd name="connsiteY18" fmla="*/ 525101 h 1086416"/>
              <a:gd name="connsiteX19" fmla="*/ 3702867 w 12195018"/>
              <a:gd name="connsiteY19" fmla="*/ 380246 h 1086416"/>
              <a:gd name="connsiteX20" fmla="*/ 3874883 w 12195018"/>
              <a:gd name="connsiteY20" fmla="*/ 325925 h 1086416"/>
              <a:gd name="connsiteX21" fmla="*/ 4363770 w 12195018"/>
              <a:gd name="connsiteY21" fmla="*/ 389299 h 1086416"/>
              <a:gd name="connsiteX22" fmla="*/ 4780230 w 12195018"/>
              <a:gd name="connsiteY22" fmla="*/ 434566 h 1086416"/>
              <a:gd name="connsiteX23" fmla="*/ 4961299 w 12195018"/>
              <a:gd name="connsiteY23" fmla="*/ 506994 h 1086416"/>
              <a:gd name="connsiteX24" fmla="*/ 5078994 w 12195018"/>
              <a:gd name="connsiteY24" fmla="*/ 570368 h 1086416"/>
              <a:gd name="connsiteX25" fmla="*/ 5251010 w 12195018"/>
              <a:gd name="connsiteY25" fmla="*/ 633743 h 1086416"/>
              <a:gd name="connsiteX26" fmla="*/ 5730844 w 12195018"/>
              <a:gd name="connsiteY26" fmla="*/ 860079 h 1086416"/>
              <a:gd name="connsiteX27" fmla="*/ 6491335 w 12195018"/>
              <a:gd name="connsiteY27" fmla="*/ 1077362 h 1086416"/>
              <a:gd name="connsiteX28" fmla="*/ 6708618 w 12195018"/>
              <a:gd name="connsiteY28" fmla="*/ 1086416 h 1086416"/>
              <a:gd name="connsiteX29" fmla="*/ 6916848 w 12195018"/>
              <a:gd name="connsiteY29" fmla="*/ 1059255 h 1086416"/>
              <a:gd name="connsiteX30" fmla="*/ 7315200 w 12195018"/>
              <a:gd name="connsiteY30" fmla="*/ 914400 h 1086416"/>
              <a:gd name="connsiteX31" fmla="*/ 8229600 w 12195018"/>
              <a:gd name="connsiteY31" fmla="*/ 525101 h 1086416"/>
              <a:gd name="connsiteX32" fmla="*/ 8464990 w 12195018"/>
              <a:gd name="connsiteY32" fmla="*/ 416459 h 1086416"/>
              <a:gd name="connsiteX33" fmla="*/ 8682273 w 12195018"/>
              <a:gd name="connsiteY33" fmla="*/ 325925 h 1086416"/>
              <a:gd name="connsiteX34" fmla="*/ 8809022 w 12195018"/>
              <a:gd name="connsiteY34" fmla="*/ 289711 h 1086416"/>
              <a:gd name="connsiteX35" fmla="*/ 8863343 w 12195018"/>
              <a:gd name="connsiteY35" fmla="*/ 271604 h 1086416"/>
              <a:gd name="connsiteX36" fmla="*/ 8908610 w 12195018"/>
              <a:gd name="connsiteY36" fmla="*/ 262551 h 1086416"/>
              <a:gd name="connsiteX37" fmla="*/ 9017251 w 12195018"/>
              <a:gd name="connsiteY37" fmla="*/ 244444 h 1086416"/>
              <a:gd name="connsiteX38" fmla="*/ 9334123 w 12195018"/>
              <a:gd name="connsiteY38" fmla="*/ 208230 h 1086416"/>
              <a:gd name="connsiteX39" fmla="*/ 9623834 w 12195018"/>
              <a:gd name="connsiteY39" fmla="*/ 217283 h 1086416"/>
              <a:gd name="connsiteX40" fmla="*/ 9759636 w 12195018"/>
              <a:gd name="connsiteY40" fmla="*/ 244444 h 1086416"/>
              <a:gd name="connsiteX41" fmla="*/ 9895438 w 12195018"/>
              <a:gd name="connsiteY41" fmla="*/ 271604 h 1086416"/>
              <a:gd name="connsiteX42" fmla="*/ 10429592 w 12195018"/>
              <a:gd name="connsiteY42" fmla="*/ 416459 h 1086416"/>
              <a:gd name="connsiteX43" fmla="*/ 10755517 w 12195018"/>
              <a:gd name="connsiteY43" fmla="*/ 443620 h 1086416"/>
              <a:gd name="connsiteX44" fmla="*/ 10972800 w 12195018"/>
              <a:gd name="connsiteY44" fmla="*/ 434566 h 1086416"/>
              <a:gd name="connsiteX45" fmla="*/ 11443580 w 12195018"/>
              <a:gd name="connsiteY45" fmla="*/ 271604 h 1086416"/>
              <a:gd name="connsiteX46" fmla="*/ 11543168 w 12195018"/>
              <a:gd name="connsiteY46" fmla="*/ 208230 h 1086416"/>
              <a:gd name="connsiteX47" fmla="*/ 11597489 w 12195018"/>
              <a:gd name="connsiteY47" fmla="*/ 190123 h 1086416"/>
              <a:gd name="connsiteX48" fmla="*/ 11832879 w 12195018"/>
              <a:gd name="connsiteY48" fmla="*/ 63374 h 1086416"/>
              <a:gd name="connsiteX49" fmla="*/ 11914360 w 12195018"/>
              <a:gd name="connsiteY49" fmla="*/ 27160 h 1086416"/>
              <a:gd name="connsiteX50" fmla="*/ 12023002 w 12195018"/>
              <a:gd name="connsiteY50" fmla="*/ 0 h 1086416"/>
              <a:gd name="connsiteX51" fmla="*/ 12113537 w 12195018"/>
              <a:gd name="connsiteY51" fmla="*/ 90535 h 1086416"/>
              <a:gd name="connsiteX52" fmla="*/ 12158804 w 12195018"/>
              <a:gd name="connsiteY52" fmla="*/ 117695 h 1086416"/>
              <a:gd name="connsiteX53" fmla="*/ 12195018 w 12195018"/>
              <a:gd name="connsiteY53" fmla="*/ 144855 h 108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195018" h="1086416">
                <a:moveTo>
                  <a:pt x="0" y="697117"/>
                </a:moveTo>
                <a:cubicBezTo>
                  <a:pt x="12071" y="688063"/>
                  <a:pt x="24936" y="679981"/>
                  <a:pt x="36214" y="669956"/>
                </a:cubicBezTo>
                <a:cubicBezTo>
                  <a:pt x="106463" y="607513"/>
                  <a:pt x="167445" y="533734"/>
                  <a:pt x="244444" y="479834"/>
                </a:cubicBezTo>
                <a:cubicBezTo>
                  <a:pt x="274622" y="458709"/>
                  <a:pt x="303740" y="435983"/>
                  <a:pt x="334978" y="416459"/>
                </a:cubicBezTo>
                <a:cubicBezTo>
                  <a:pt x="370428" y="394303"/>
                  <a:pt x="423753" y="375347"/>
                  <a:pt x="461727" y="362139"/>
                </a:cubicBezTo>
                <a:cubicBezTo>
                  <a:pt x="506795" y="346463"/>
                  <a:pt x="550985" y="327381"/>
                  <a:pt x="597529" y="316871"/>
                </a:cubicBezTo>
                <a:cubicBezTo>
                  <a:pt x="644995" y="306153"/>
                  <a:pt x="694099" y="304800"/>
                  <a:pt x="742384" y="298764"/>
                </a:cubicBezTo>
                <a:cubicBezTo>
                  <a:pt x="811794" y="304800"/>
                  <a:pt x="882027" y="304623"/>
                  <a:pt x="950614" y="316871"/>
                </a:cubicBezTo>
                <a:cubicBezTo>
                  <a:pt x="967937" y="319964"/>
                  <a:pt x="979543" y="337497"/>
                  <a:pt x="995881" y="344032"/>
                </a:cubicBezTo>
                <a:cubicBezTo>
                  <a:pt x="1010169" y="349747"/>
                  <a:pt x="1026060" y="350067"/>
                  <a:pt x="1041149" y="353085"/>
                </a:cubicBezTo>
                <a:cubicBezTo>
                  <a:pt x="1053220" y="365156"/>
                  <a:pt x="1063158" y="379830"/>
                  <a:pt x="1077362" y="389299"/>
                </a:cubicBezTo>
                <a:cubicBezTo>
                  <a:pt x="1090884" y="398314"/>
                  <a:pt x="1107779" y="400806"/>
                  <a:pt x="1122630" y="407406"/>
                </a:cubicBezTo>
                <a:cubicBezTo>
                  <a:pt x="1134963" y="412887"/>
                  <a:pt x="1146996" y="419050"/>
                  <a:pt x="1158844" y="425513"/>
                </a:cubicBezTo>
                <a:cubicBezTo>
                  <a:pt x="1213397" y="455269"/>
                  <a:pt x="1267253" y="486292"/>
                  <a:pt x="1321806" y="516048"/>
                </a:cubicBezTo>
                <a:cubicBezTo>
                  <a:pt x="1497482" y="611871"/>
                  <a:pt x="1523729" y="625948"/>
                  <a:pt x="1756372" y="706170"/>
                </a:cubicBezTo>
                <a:cubicBezTo>
                  <a:pt x="1843889" y="736348"/>
                  <a:pt x="1927575" y="781689"/>
                  <a:pt x="2018923" y="796705"/>
                </a:cubicBezTo>
                <a:cubicBezTo>
                  <a:pt x="2150084" y="818266"/>
                  <a:pt x="2284491" y="808776"/>
                  <a:pt x="2417275" y="814812"/>
                </a:cubicBezTo>
                <a:cubicBezTo>
                  <a:pt x="2651256" y="800631"/>
                  <a:pt x="2745006" y="814135"/>
                  <a:pt x="2960483" y="733331"/>
                </a:cubicBezTo>
                <a:cubicBezTo>
                  <a:pt x="3201181" y="643069"/>
                  <a:pt x="3084953" y="692420"/>
                  <a:pt x="3413156" y="525101"/>
                </a:cubicBezTo>
                <a:cubicBezTo>
                  <a:pt x="3496849" y="482434"/>
                  <a:pt x="3612878" y="414654"/>
                  <a:pt x="3702867" y="380246"/>
                </a:cubicBezTo>
                <a:cubicBezTo>
                  <a:pt x="3759031" y="358771"/>
                  <a:pt x="3817544" y="344032"/>
                  <a:pt x="3874883" y="325925"/>
                </a:cubicBezTo>
                <a:lnTo>
                  <a:pt x="4363770" y="389299"/>
                </a:lnTo>
                <a:cubicBezTo>
                  <a:pt x="5081846" y="472154"/>
                  <a:pt x="4108895" y="343022"/>
                  <a:pt x="4780230" y="434566"/>
                </a:cubicBezTo>
                <a:cubicBezTo>
                  <a:pt x="4840586" y="458709"/>
                  <a:pt x="4902120" y="480094"/>
                  <a:pt x="4961299" y="506994"/>
                </a:cubicBezTo>
                <a:cubicBezTo>
                  <a:pt x="5001863" y="525432"/>
                  <a:pt x="5038172" y="552508"/>
                  <a:pt x="5078994" y="570368"/>
                </a:cubicBezTo>
                <a:cubicBezTo>
                  <a:pt x="5134977" y="594861"/>
                  <a:pt x="5195170" y="608925"/>
                  <a:pt x="5251010" y="633743"/>
                </a:cubicBezTo>
                <a:cubicBezTo>
                  <a:pt x="5412613" y="705567"/>
                  <a:pt x="5563814" y="801981"/>
                  <a:pt x="5730844" y="860079"/>
                </a:cubicBezTo>
                <a:cubicBezTo>
                  <a:pt x="6060657" y="974797"/>
                  <a:pt x="6160819" y="1029384"/>
                  <a:pt x="6491335" y="1077362"/>
                </a:cubicBezTo>
                <a:cubicBezTo>
                  <a:pt x="6563074" y="1087776"/>
                  <a:pt x="6636190" y="1083398"/>
                  <a:pt x="6708618" y="1086416"/>
                </a:cubicBezTo>
                <a:cubicBezTo>
                  <a:pt x="6778028" y="1077362"/>
                  <a:pt x="6848478" y="1074263"/>
                  <a:pt x="6916848" y="1059255"/>
                </a:cubicBezTo>
                <a:cubicBezTo>
                  <a:pt x="6988255" y="1043580"/>
                  <a:pt x="7277879" y="929721"/>
                  <a:pt x="7315200" y="914400"/>
                </a:cubicBezTo>
                <a:cubicBezTo>
                  <a:pt x="7546597" y="819405"/>
                  <a:pt x="7961839" y="645132"/>
                  <a:pt x="8229600" y="525101"/>
                </a:cubicBezTo>
                <a:cubicBezTo>
                  <a:pt x="8308457" y="489751"/>
                  <a:pt x="8385891" y="451263"/>
                  <a:pt x="8464990" y="416459"/>
                </a:cubicBezTo>
                <a:cubicBezTo>
                  <a:pt x="8536809" y="384859"/>
                  <a:pt x="8606829" y="347481"/>
                  <a:pt x="8682273" y="325925"/>
                </a:cubicBezTo>
                <a:lnTo>
                  <a:pt x="8809022" y="289711"/>
                </a:lnTo>
                <a:cubicBezTo>
                  <a:pt x="8827304" y="284227"/>
                  <a:pt x="8844929" y="276626"/>
                  <a:pt x="8863343" y="271604"/>
                </a:cubicBezTo>
                <a:cubicBezTo>
                  <a:pt x="8878189" y="267555"/>
                  <a:pt x="8893456" y="265225"/>
                  <a:pt x="8908610" y="262551"/>
                </a:cubicBezTo>
                <a:cubicBezTo>
                  <a:pt x="8944765" y="256171"/>
                  <a:pt x="8980833" y="249093"/>
                  <a:pt x="9017251" y="244444"/>
                </a:cubicBezTo>
                <a:cubicBezTo>
                  <a:pt x="9122707" y="230982"/>
                  <a:pt x="9334123" y="208230"/>
                  <a:pt x="9334123" y="208230"/>
                </a:cubicBezTo>
                <a:cubicBezTo>
                  <a:pt x="9430693" y="211248"/>
                  <a:pt x="9527350" y="212205"/>
                  <a:pt x="9623834" y="217283"/>
                </a:cubicBezTo>
                <a:cubicBezTo>
                  <a:pt x="9651558" y="218742"/>
                  <a:pt x="9742145" y="240800"/>
                  <a:pt x="9759636" y="244444"/>
                </a:cubicBezTo>
                <a:cubicBezTo>
                  <a:pt x="9804829" y="253859"/>
                  <a:pt x="9850725" y="260124"/>
                  <a:pt x="9895438" y="271604"/>
                </a:cubicBezTo>
                <a:cubicBezTo>
                  <a:pt x="10074124" y="317483"/>
                  <a:pt x="10245747" y="401138"/>
                  <a:pt x="10429592" y="416459"/>
                </a:cubicBezTo>
                <a:lnTo>
                  <a:pt x="10755517" y="443620"/>
                </a:lnTo>
                <a:lnTo>
                  <a:pt x="10972800" y="434566"/>
                </a:lnTo>
                <a:cubicBezTo>
                  <a:pt x="11066172" y="414988"/>
                  <a:pt x="11318858" y="333965"/>
                  <a:pt x="11443580" y="271604"/>
                </a:cubicBezTo>
                <a:cubicBezTo>
                  <a:pt x="11512411" y="237189"/>
                  <a:pt x="11479347" y="237239"/>
                  <a:pt x="11543168" y="208230"/>
                </a:cubicBezTo>
                <a:cubicBezTo>
                  <a:pt x="11560544" y="200332"/>
                  <a:pt x="11580418" y="198659"/>
                  <a:pt x="11597489" y="190123"/>
                </a:cubicBezTo>
                <a:cubicBezTo>
                  <a:pt x="11677196" y="150269"/>
                  <a:pt x="11751445" y="99567"/>
                  <a:pt x="11832879" y="63374"/>
                </a:cubicBezTo>
                <a:cubicBezTo>
                  <a:pt x="11860039" y="51303"/>
                  <a:pt x="11886163" y="36559"/>
                  <a:pt x="11914360" y="27160"/>
                </a:cubicBezTo>
                <a:cubicBezTo>
                  <a:pt x="11949773" y="15356"/>
                  <a:pt x="12023002" y="0"/>
                  <a:pt x="12023002" y="0"/>
                </a:cubicBezTo>
                <a:cubicBezTo>
                  <a:pt x="12059402" y="48535"/>
                  <a:pt x="12052449" y="44719"/>
                  <a:pt x="12113537" y="90535"/>
                </a:cubicBezTo>
                <a:cubicBezTo>
                  <a:pt x="12127614" y="101093"/>
                  <a:pt x="12144727" y="107137"/>
                  <a:pt x="12158804" y="117695"/>
                </a:cubicBezTo>
                <a:cubicBezTo>
                  <a:pt x="12197863" y="146989"/>
                  <a:pt x="12170859" y="144855"/>
                  <a:pt x="12195018" y="144855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E8C5F12-D815-4867-2243-C84B256961C0}"/>
              </a:ext>
            </a:extLst>
          </p:cNvPr>
          <p:cNvGrpSpPr/>
          <p:nvPr/>
        </p:nvGrpSpPr>
        <p:grpSpPr>
          <a:xfrm>
            <a:off x="282120" y="5203639"/>
            <a:ext cx="2536418" cy="1373416"/>
            <a:chOff x="1610556" y="729290"/>
            <a:chExt cx="8251974" cy="503485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3BBC4B64-5BE3-B7FF-745E-56CA8B55E1AD}"/>
                </a:ext>
              </a:extLst>
            </p:cNvPr>
            <p:cNvSpPr/>
            <p:nvPr/>
          </p:nvSpPr>
          <p:spPr>
            <a:xfrm>
              <a:off x="3057748" y="2256717"/>
              <a:ext cx="5323437" cy="2842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6A39A743-F7CD-2017-BBE2-6D9E4DAEAF25}"/>
                </a:ext>
              </a:extLst>
            </p:cNvPr>
            <p:cNvGrpSpPr/>
            <p:nvPr/>
          </p:nvGrpSpPr>
          <p:grpSpPr>
            <a:xfrm>
              <a:off x="2169249" y="830423"/>
              <a:ext cx="1137450" cy="1604318"/>
              <a:chOff x="2169249" y="830423"/>
              <a:chExt cx="1137450" cy="1604318"/>
            </a:xfrm>
          </p:grpSpPr>
          <p:sp>
            <p:nvSpPr>
              <p:cNvPr id="68" name="타원 67">
                <a:extLst>
                  <a:ext uri="{FF2B5EF4-FFF2-40B4-BE49-F238E27FC236}">
                    <a16:creationId xmlns:a16="http://schemas.microsoft.com/office/drawing/2014/main" id="{1D1D4EDA-DD75-A73E-8045-92A62498B547}"/>
                  </a:ext>
                </a:extLst>
              </p:cNvPr>
              <p:cNvSpPr/>
              <p:nvPr/>
            </p:nvSpPr>
            <p:spPr>
              <a:xfrm rot="2004542">
                <a:off x="2424667" y="1989679"/>
                <a:ext cx="882032" cy="4450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타원 68">
                <a:extLst>
                  <a:ext uri="{FF2B5EF4-FFF2-40B4-BE49-F238E27FC236}">
                    <a16:creationId xmlns:a16="http://schemas.microsoft.com/office/drawing/2014/main" id="{2EED1DEE-E055-DFC0-4B3B-5BBF9C0C2D21}"/>
                  </a:ext>
                </a:extLst>
              </p:cNvPr>
              <p:cNvSpPr/>
              <p:nvPr/>
            </p:nvSpPr>
            <p:spPr>
              <a:xfrm rot="21133371">
                <a:off x="2407383" y="1294644"/>
                <a:ext cx="280658" cy="78765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부분 원형 69">
                <a:extLst>
                  <a:ext uri="{FF2B5EF4-FFF2-40B4-BE49-F238E27FC236}">
                    <a16:creationId xmlns:a16="http://schemas.microsoft.com/office/drawing/2014/main" id="{0E9EC233-B039-5F97-D325-7892851595E2}"/>
                  </a:ext>
                </a:extLst>
              </p:cNvPr>
              <p:cNvSpPr/>
              <p:nvPr/>
            </p:nvSpPr>
            <p:spPr>
              <a:xfrm rot="18699539">
                <a:off x="2165007" y="834665"/>
                <a:ext cx="583665" cy="575182"/>
              </a:xfrm>
              <a:prstGeom prst="pi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16B364A1-226E-5564-844A-275557114620}"/>
                </a:ext>
              </a:extLst>
            </p:cNvPr>
            <p:cNvGrpSpPr/>
            <p:nvPr/>
          </p:nvGrpSpPr>
          <p:grpSpPr>
            <a:xfrm flipH="1">
              <a:off x="8071303" y="729290"/>
              <a:ext cx="1156660" cy="1604318"/>
              <a:chOff x="2169249" y="830423"/>
              <a:chExt cx="1137450" cy="1604318"/>
            </a:xfrm>
          </p:grpSpPr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id="{104D8266-3ACC-E36C-F2E4-2D11F16B2598}"/>
                  </a:ext>
                </a:extLst>
              </p:cNvPr>
              <p:cNvSpPr/>
              <p:nvPr/>
            </p:nvSpPr>
            <p:spPr>
              <a:xfrm rot="2004542">
                <a:off x="2424667" y="1989679"/>
                <a:ext cx="882032" cy="4450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>
                <a:extLst>
                  <a:ext uri="{FF2B5EF4-FFF2-40B4-BE49-F238E27FC236}">
                    <a16:creationId xmlns:a16="http://schemas.microsoft.com/office/drawing/2014/main" id="{60447E6F-52DE-42CE-36F3-28EDC414CC82}"/>
                  </a:ext>
                </a:extLst>
              </p:cNvPr>
              <p:cNvSpPr/>
              <p:nvPr/>
            </p:nvSpPr>
            <p:spPr>
              <a:xfrm rot="21133371">
                <a:off x="2407383" y="1294644"/>
                <a:ext cx="280658" cy="78765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부분 원형 66">
                <a:extLst>
                  <a:ext uri="{FF2B5EF4-FFF2-40B4-BE49-F238E27FC236}">
                    <a16:creationId xmlns:a16="http://schemas.microsoft.com/office/drawing/2014/main" id="{D03B17D4-70E7-9B84-103A-E54E819709A9}"/>
                  </a:ext>
                </a:extLst>
              </p:cNvPr>
              <p:cNvSpPr/>
              <p:nvPr/>
            </p:nvSpPr>
            <p:spPr>
              <a:xfrm rot="18699539">
                <a:off x="2165007" y="834665"/>
                <a:ext cx="583665" cy="575182"/>
              </a:xfrm>
              <a:prstGeom prst="pi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09DD51B-E199-1A26-B8D9-DA338F63ABFE}"/>
                </a:ext>
              </a:extLst>
            </p:cNvPr>
            <p:cNvGrpSpPr/>
            <p:nvPr/>
          </p:nvGrpSpPr>
          <p:grpSpPr>
            <a:xfrm>
              <a:off x="1610556" y="2570759"/>
              <a:ext cx="2164082" cy="3193381"/>
              <a:chOff x="1610556" y="2570759"/>
              <a:chExt cx="2164082" cy="3193381"/>
            </a:xfrm>
          </p:grpSpPr>
          <p:grpSp>
            <p:nvGrpSpPr>
              <p:cNvPr id="45" name="그룹 44">
                <a:extLst>
                  <a:ext uri="{FF2B5EF4-FFF2-40B4-BE49-F238E27FC236}">
                    <a16:creationId xmlns:a16="http://schemas.microsoft.com/office/drawing/2014/main" id="{00579B8D-8380-FE0B-1A76-70E7FF3B24CE}"/>
                  </a:ext>
                </a:extLst>
              </p:cNvPr>
              <p:cNvGrpSpPr/>
              <p:nvPr/>
            </p:nvGrpSpPr>
            <p:grpSpPr>
              <a:xfrm>
                <a:off x="1610556" y="2570759"/>
                <a:ext cx="1874312" cy="707302"/>
                <a:chOff x="1558553" y="2640800"/>
                <a:chExt cx="1874312" cy="707302"/>
              </a:xfrm>
            </p:grpSpPr>
            <p:sp>
              <p:nvSpPr>
                <p:cNvPr id="62" name="타원 61">
                  <a:extLst>
                    <a:ext uri="{FF2B5EF4-FFF2-40B4-BE49-F238E27FC236}">
                      <a16:creationId xmlns:a16="http://schemas.microsoft.com/office/drawing/2014/main" id="{7264F6E7-6459-FF4A-C817-F1CCFBD84600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타원 62">
                  <a:extLst>
                    <a:ext uri="{FF2B5EF4-FFF2-40B4-BE49-F238E27FC236}">
                      <a16:creationId xmlns:a16="http://schemas.microsoft.com/office/drawing/2014/main" id="{9D524C42-3F5D-F2A7-99FD-EBED9CBD62C1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" name="이등변 삼각형 63">
                  <a:extLst>
                    <a:ext uri="{FF2B5EF4-FFF2-40B4-BE49-F238E27FC236}">
                      <a16:creationId xmlns:a16="http://schemas.microsoft.com/office/drawing/2014/main" id="{DB84DE35-71C6-EA01-B3F3-BA404AD5FEF3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id="{E2893DA8-CA12-67C6-9E1C-312977E6CAB3}"/>
                  </a:ext>
                </a:extLst>
              </p:cNvPr>
              <p:cNvGrpSpPr/>
              <p:nvPr/>
            </p:nvGrpSpPr>
            <p:grpSpPr>
              <a:xfrm>
                <a:off x="1610556" y="3110064"/>
                <a:ext cx="1874312" cy="707302"/>
                <a:chOff x="1558553" y="2640800"/>
                <a:chExt cx="1874312" cy="707302"/>
              </a:xfrm>
            </p:grpSpPr>
            <p:sp>
              <p:nvSpPr>
                <p:cNvPr id="59" name="타원 58">
                  <a:extLst>
                    <a:ext uri="{FF2B5EF4-FFF2-40B4-BE49-F238E27FC236}">
                      <a16:creationId xmlns:a16="http://schemas.microsoft.com/office/drawing/2014/main" id="{31BD9C05-A62E-C6C5-9BE3-376EC3867C71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" name="타원 59">
                  <a:extLst>
                    <a:ext uri="{FF2B5EF4-FFF2-40B4-BE49-F238E27FC236}">
                      <a16:creationId xmlns:a16="http://schemas.microsoft.com/office/drawing/2014/main" id="{655F12AF-8075-D96B-48B6-83003D051260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이등변 삼각형 60">
                  <a:extLst>
                    <a:ext uri="{FF2B5EF4-FFF2-40B4-BE49-F238E27FC236}">
                      <a16:creationId xmlns:a16="http://schemas.microsoft.com/office/drawing/2014/main" id="{D3EF903A-18CD-BDA7-3941-24C2B71CE080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4B2841BE-601F-B1C4-0C4F-B952C0992ED9}"/>
                  </a:ext>
                </a:extLst>
              </p:cNvPr>
              <p:cNvGrpSpPr/>
              <p:nvPr/>
            </p:nvGrpSpPr>
            <p:grpSpPr>
              <a:xfrm>
                <a:off x="1627632" y="3671546"/>
                <a:ext cx="1874312" cy="707302"/>
                <a:chOff x="1558553" y="2640800"/>
                <a:chExt cx="1874312" cy="707302"/>
              </a:xfrm>
            </p:grpSpPr>
            <p:sp>
              <p:nvSpPr>
                <p:cNvPr id="56" name="타원 55">
                  <a:extLst>
                    <a:ext uri="{FF2B5EF4-FFF2-40B4-BE49-F238E27FC236}">
                      <a16:creationId xmlns:a16="http://schemas.microsoft.com/office/drawing/2014/main" id="{EB5A2735-C71E-66F0-651C-0AFD0C1FEADC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7" name="타원 56">
                  <a:extLst>
                    <a:ext uri="{FF2B5EF4-FFF2-40B4-BE49-F238E27FC236}">
                      <a16:creationId xmlns:a16="http://schemas.microsoft.com/office/drawing/2014/main" id="{F0AD2BD6-B7B5-C49D-8A59-28D6EBDFA44E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" name="이등변 삼각형 57">
                  <a:extLst>
                    <a:ext uri="{FF2B5EF4-FFF2-40B4-BE49-F238E27FC236}">
                      <a16:creationId xmlns:a16="http://schemas.microsoft.com/office/drawing/2014/main" id="{3CCB1170-4CFE-C9CD-138C-E2DEAF9238FA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8" name="그룹 47">
                <a:extLst>
                  <a:ext uri="{FF2B5EF4-FFF2-40B4-BE49-F238E27FC236}">
                    <a16:creationId xmlns:a16="http://schemas.microsoft.com/office/drawing/2014/main" id="{2DB59274-E891-CA5A-4613-A56427290B1E}"/>
                  </a:ext>
                </a:extLst>
              </p:cNvPr>
              <p:cNvGrpSpPr/>
              <p:nvPr/>
            </p:nvGrpSpPr>
            <p:grpSpPr>
              <a:xfrm>
                <a:off x="1723602" y="4273223"/>
                <a:ext cx="1874312" cy="707302"/>
                <a:chOff x="1558553" y="2640800"/>
                <a:chExt cx="1874312" cy="707302"/>
              </a:xfrm>
            </p:grpSpPr>
            <p:sp>
              <p:nvSpPr>
                <p:cNvPr id="53" name="타원 52">
                  <a:extLst>
                    <a:ext uri="{FF2B5EF4-FFF2-40B4-BE49-F238E27FC236}">
                      <a16:creationId xmlns:a16="http://schemas.microsoft.com/office/drawing/2014/main" id="{EDD83937-EC6C-6EAD-AF76-57EDC0CE9771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타원 53">
                  <a:extLst>
                    <a:ext uri="{FF2B5EF4-FFF2-40B4-BE49-F238E27FC236}">
                      <a16:creationId xmlns:a16="http://schemas.microsoft.com/office/drawing/2014/main" id="{B4D9CBEA-C85C-1582-17F6-CA6D7A9E2A1A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이등변 삼각형 54">
                  <a:extLst>
                    <a:ext uri="{FF2B5EF4-FFF2-40B4-BE49-F238E27FC236}">
                      <a16:creationId xmlns:a16="http://schemas.microsoft.com/office/drawing/2014/main" id="{98CABD49-FF12-CC96-0571-22F1C1E8E1A5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9" name="그룹 48">
                <a:extLst>
                  <a:ext uri="{FF2B5EF4-FFF2-40B4-BE49-F238E27FC236}">
                    <a16:creationId xmlns:a16="http://schemas.microsoft.com/office/drawing/2014/main" id="{8B5E9C44-6F76-E96D-1048-7547A98E8D2A}"/>
                  </a:ext>
                </a:extLst>
              </p:cNvPr>
              <p:cNvGrpSpPr/>
              <p:nvPr/>
            </p:nvGrpSpPr>
            <p:grpSpPr>
              <a:xfrm rot="20033440">
                <a:off x="1900326" y="5056838"/>
                <a:ext cx="1874312" cy="707302"/>
                <a:chOff x="1558553" y="2640800"/>
                <a:chExt cx="1874312" cy="707302"/>
              </a:xfrm>
            </p:grpSpPr>
            <p:sp>
              <p:nvSpPr>
                <p:cNvPr id="50" name="타원 49">
                  <a:extLst>
                    <a:ext uri="{FF2B5EF4-FFF2-40B4-BE49-F238E27FC236}">
                      <a16:creationId xmlns:a16="http://schemas.microsoft.com/office/drawing/2014/main" id="{80265B03-5119-6110-65E0-F6675A505DE8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타원 50">
                  <a:extLst>
                    <a:ext uri="{FF2B5EF4-FFF2-40B4-BE49-F238E27FC236}">
                      <a16:creationId xmlns:a16="http://schemas.microsoft.com/office/drawing/2014/main" id="{80FF3BC1-5F11-AE4A-CFC1-8F9650EFE5BE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이등변 삼각형 51">
                  <a:extLst>
                    <a:ext uri="{FF2B5EF4-FFF2-40B4-BE49-F238E27FC236}">
                      <a16:creationId xmlns:a16="http://schemas.microsoft.com/office/drawing/2014/main" id="{DDCBDCD5-8989-6B5E-DB73-060EF667500E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91D538F6-DD55-F995-0E79-ACD27F781A11}"/>
                </a:ext>
              </a:extLst>
            </p:cNvPr>
            <p:cNvGrpSpPr/>
            <p:nvPr/>
          </p:nvGrpSpPr>
          <p:grpSpPr>
            <a:xfrm flipH="1">
              <a:off x="7823686" y="2469947"/>
              <a:ext cx="2038844" cy="3193381"/>
              <a:chOff x="1610556" y="2570759"/>
              <a:chExt cx="2164082" cy="3193381"/>
            </a:xfrm>
          </p:grpSpPr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398F50A8-7253-1414-46D6-C2272E9C5496}"/>
                  </a:ext>
                </a:extLst>
              </p:cNvPr>
              <p:cNvGrpSpPr/>
              <p:nvPr/>
            </p:nvGrpSpPr>
            <p:grpSpPr>
              <a:xfrm>
                <a:off x="1610556" y="2570759"/>
                <a:ext cx="1874312" cy="707302"/>
                <a:chOff x="1558553" y="2640800"/>
                <a:chExt cx="1874312" cy="707302"/>
              </a:xfrm>
            </p:grpSpPr>
            <p:sp>
              <p:nvSpPr>
                <p:cNvPr id="42" name="타원 41">
                  <a:extLst>
                    <a:ext uri="{FF2B5EF4-FFF2-40B4-BE49-F238E27FC236}">
                      <a16:creationId xmlns:a16="http://schemas.microsoft.com/office/drawing/2014/main" id="{3741781D-58DC-3A63-6810-16997DAA6230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타원 42">
                  <a:extLst>
                    <a:ext uri="{FF2B5EF4-FFF2-40B4-BE49-F238E27FC236}">
                      <a16:creationId xmlns:a16="http://schemas.microsoft.com/office/drawing/2014/main" id="{0F7CC8EE-081E-1817-7BDF-8FE8FC700743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이등변 삼각형 43">
                  <a:extLst>
                    <a:ext uri="{FF2B5EF4-FFF2-40B4-BE49-F238E27FC236}">
                      <a16:creationId xmlns:a16="http://schemas.microsoft.com/office/drawing/2014/main" id="{CA3371DD-9FCE-859A-86C7-26A9BF230805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B0FD5CF3-C1EF-C89A-374C-FC50EEB649AB}"/>
                  </a:ext>
                </a:extLst>
              </p:cNvPr>
              <p:cNvGrpSpPr/>
              <p:nvPr/>
            </p:nvGrpSpPr>
            <p:grpSpPr>
              <a:xfrm>
                <a:off x="1610556" y="3110064"/>
                <a:ext cx="1874312" cy="707302"/>
                <a:chOff x="1558553" y="2640800"/>
                <a:chExt cx="1874312" cy="707302"/>
              </a:xfrm>
            </p:grpSpPr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7E402F90-7505-F11A-BE14-A9BDAE53DF1C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39">
                  <a:extLst>
                    <a:ext uri="{FF2B5EF4-FFF2-40B4-BE49-F238E27FC236}">
                      <a16:creationId xmlns:a16="http://schemas.microsoft.com/office/drawing/2014/main" id="{D45CEFD6-F44B-42FA-8AC1-96430C6BB941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이등변 삼각형 40">
                  <a:extLst>
                    <a:ext uri="{FF2B5EF4-FFF2-40B4-BE49-F238E27FC236}">
                      <a16:creationId xmlns:a16="http://schemas.microsoft.com/office/drawing/2014/main" id="{92D8393F-A882-A61D-EA46-90485F467916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27" name="그룹 26">
                <a:extLst>
                  <a:ext uri="{FF2B5EF4-FFF2-40B4-BE49-F238E27FC236}">
                    <a16:creationId xmlns:a16="http://schemas.microsoft.com/office/drawing/2014/main" id="{FFFF1BBE-E011-E5C4-9C50-FC0BE3E311BC}"/>
                  </a:ext>
                </a:extLst>
              </p:cNvPr>
              <p:cNvGrpSpPr/>
              <p:nvPr/>
            </p:nvGrpSpPr>
            <p:grpSpPr>
              <a:xfrm>
                <a:off x="1627632" y="3671546"/>
                <a:ext cx="1874312" cy="707302"/>
                <a:chOff x="1558553" y="2640800"/>
                <a:chExt cx="1874312" cy="707302"/>
              </a:xfrm>
            </p:grpSpPr>
            <p:sp>
              <p:nvSpPr>
                <p:cNvPr id="36" name="타원 35">
                  <a:extLst>
                    <a:ext uri="{FF2B5EF4-FFF2-40B4-BE49-F238E27FC236}">
                      <a16:creationId xmlns:a16="http://schemas.microsoft.com/office/drawing/2014/main" id="{89D8D0AF-FC28-1A82-E6EF-393F018834BF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타원 36">
                  <a:extLst>
                    <a:ext uri="{FF2B5EF4-FFF2-40B4-BE49-F238E27FC236}">
                      <a16:creationId xmlns:a16="http://schemas.microsoft.com/office/drawing/2014/main" id="{D2EFBB95-F728-A93C-72E1-6A854A2270E5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이등변 삼각형 37">
                  <a:extLst>
                    <a:ext uri="{FF2B5EF4-FFF2-40B4-BE49-F238E27FC236}">
                      <a16:creationId xmlns:a16="http://schemas.microsoft.com/office/drawing/2014/main" id="{38F1515C-0C0B-5FA5-6587-27AC062DA8A2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2C810E5C-FD6F-5730-8A43-684645F95919}"/>
                  </a:ext>
                </a:extLst>
              </p:cNvPr>
              <p:cNvGrpSpPr/>
              <p:nvPr/>
            </p:nvGrpSpPr>
            <p:grpSpPr>
              <a:xfrm>
                <a:off x="1723602" y="4273223"/>
                <a:ext cx="1874312" cy="707302"/>
                <a:chOff x="1558553" y="2640800"/>
                <a:chExt cx="1874312" cy="707302"/>
              </a:xfrm>
            </p:grpSpPr>
            <p:sp>
              <p:nvSpPr>
                <p:cNvPr id="33" name="타원 32">
                  <a:extLst>
                    <a:ext uri="{FF2B5EF4-FFF2-40B4-BE49-F238E27FC236}">
                      <a16:creationId xmlns:a16="http://schemas.microsoft.com/office/drawing/2014/main" id="{956B3BFA-0DE8-DC9F-644C-C11496155D42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타원 33">
                  <a:extLst>
                    <a:ext uri="{FF2B5EF4-FFF2-40B4-BE49-F238E27FC236}">
                      <a16:creationId xmlns:a16="http://schemas.microsoft.com/office/drawing/2014/main" id="{F5BE72A1-6DF3-561D-1EB6-DC0C2E3F6654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이등변 삼각형 34">
                  <a:extLst>
                    <a:ext uri="{FF2B5EF4-FFF2-40B4-BE49-F238E27FC236}">
                      <a16:creationId xmlns:a16="http://schemas.microsoft.com/office/drawing/2014/main" id="{C24A6E08-B4B1-D5CA-9E4D-C9995406BAF2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B2193081-7B37-06F7-8E5D-61D9471DA976}"/>
                  </a:ext>
                </a:extLst>
              </p:cNvPr>
              <p:cNvGrpSpPr/>
              <p:nvPr/>
            </p:nvGrpSpPr>
            <p:grpSpPr>
              <a:xfrm rot="20033440">
                <a:off x="1900326" y="5056838"/>
                <a:ext cx="1874312" cy="707302"/>
                <a:chOff x="1558553" y="2640800"/>
                <a:chExt cx="1874312" cy="707302"/>
              </a:xfrm>
            </p:grpSpPr>
            <p:sp>
              <p:nvSpPr>
                <p:cNvPr id="30" name="타원 29">
                  <a:extLst>
                    <a:ext uri="{FF2B5EF4-FFF2-40B4-BE49-F238E27FC236}">
                      <a16:creationId xmlns:a16="http://schemas.microsoft.com/office/drawing/2014/main" id="{FC1F34C8-BD26-E33E-9672-49695C5A201D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타원 30">
                  <a:extLst>
                    <a:ext uri="{FF2B5EF4-FFF2-40B4-BE49-F238E27FC236}">
                      <a16:creationId xmlns:a16="http://schemas.microsoft.com/office/drawing/2014/main" id="{59F7462F-6525-9751-81FD-B06BD99C73EA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이등변 삼각형 31">
                  <a:extLst>
                    <a:ext uri="{FF2B5EF4-FFF2-40B4-BE49-F238E27FC236}">
                      <a16:creationId xmlns:a16="http://schemas.microsoft.com/office/drawing/2014/main" id="{B9068CEE-33AB-8F11-9FB5-930B11BD3DF5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CD74EC05-F55F-30EC-798C-256840102C40}"/>
                </a:ext>
              </a:extLst>
            </p:cNvPr>
            <p:cNvGrpSpPr/>
            <p:nvPr/>
          </p:nvGrpSpPr>
          <p:grpSpPr>
            <a:xfrm rot="596627">
              <a:off x="4841794" y="1691200"/>
              <a:ext cx="579422" cy="578113"/>
              <a:chOff x="4734901" y="1531449"/>
              <a:chExt cx="579422" cy="578113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6C3757EA-D7B3-AE13-EF8C-7157811DB368}"/>
                  </a:ext>
                </a:extLst>
              </p:cNvPr>
              <p:cNvSpPr/>
              <p:nvPr/>
            </p:nvSpPr>
            <p:spPr>
              <a:xfrm>
                <a:off x="4734901" y="1531449"/>
                <a:ext cx="579422" cy="5781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CA5571CC-5AC5-72F8-B6E2-3B5715593323}"/>
                  </a:ext>
                </a:extLst>
              </p:cNvPr>
              <p:cNvSpPr/>
              <p:nvPr/>
            </p:nvSpPr>
            <p:spPr>
              <a:xfrm>
                <a:off x="4938988" y="1592776"/>
                <a:ext cx="375335" cy="404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83582919-9CA2-23DD-90D1-F487CD08C556}"/>
                </a:ext>
              </a:extLst>
            </p:cNvPr>
            <p:cNvGrpSpPr/>
            <p:nvPr/>
          </p:nvGrpSpPr>
          <p:grpSpPr>
            <a:xfrm rot="11760885">
              <a:off x="5819497" y="1714223"/>
              <a:ext cx="579422" cy="578113"/>
              <a:chOff x="4734901" y="1531449"/>
              <a:chExt cx="579422" cy="578113"/>
            </a:xfrm>
          </p:grpSpPr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A7682584-1960-653A-5A99-9CCB73A23A51}"/>
                  </a:ext>
                </a:extLst>
              </p:cNvPr>
              <p:cNvSpPr/>
              <p:nvPr/>
            </p:nvSpPr>
            <p:spPr>
              <a:xfrm>
                <a:off x="4734901" y="1531449"/>
                <a:ext cx="579422" cy="5781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35E508CF-2E55-F6CF-D9C2-B91F26C122E4}"/>
                  </a:ext>
                </a:extLst>
              </p:cNvPr>
              <p:cNvSpPr/>
              <p:nvPr/>
            </p:nvSpPr>
            <p:spPr>
              <a:xfrm>
                <a:off x="4938988" y="1592776"/>
                <a:ext cx="375335" cy="404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DBB30026-76DC-63ED-359F-6444AC169FDB}"/>
              </a:ext>
            </a:extLst>
          </p:cNvPr>
          <p:cNvGrpSpPr/>
          <p:nvPr/>
        </p:nvGrpSpPr>
        <p:grpSpPr>
          <a:xfrm>
            <a:off x="8846651" y="5312897"/>
            <a:ext cx="2536418" cy="1373416"/>
            <a:chOff x="1610556" y="729290"/>
            <a:chExt cx="8251974" cy="5034850"/>
          </a:xfrm>
        </p:grpSpPr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id="{BC22E5E1-0BB2-07AA-1BC7-E7B9E4F2C239}"/>
                </a:ext>
              </a:extLst>
            </p:cNvPr>
            <p:cNvSpPr/>
            <p:nvPr/>
          </p:nvSpPr>
          <p:spPr>
            <a:xfrm>
              <a:off x="3057748" y="2256717"/>
              <a:ext cx="5323437" cy="2842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A897565A-E974-D7AD-C78F-BC02B9E0DBB4}"/>
                </a:ext>
              </a:extLst>
            </p:cNvPr>
            <p:cNvGrpSpPr/>
            <p:nvPr/>
          </p:nvGrpSpPr>
          <p:grpSpPr>
            <a:xfrm>
              <a:off x="2169249" y="830423"/>
              <a:ext cx="1137450" cy="1604318"/>
              <a:chOff x="2169249" y="830423"/>
              <a:chExt cx="1137450" cy="1604318"/>
            </a:xfrm>
          </p:grpSpPr>
          <p:sp>
            <p:nvSpPr>
              <p:cNvPr id="184" name="타원 183">
                <a:extLst>
                  <a:ext uri="{FF2B5EF4-FFF2-40B4-BE49-F238E27FC236}">
                    <a16:creationId xmlns:a16="http://schemas.microsoft.com/office/drawing/2014/main" id="{6C77A7E9-6524-7CF3-EF57-DEEA9DB6CE00}"/>
                  </a:ext>
                </a:extLst>
              </p:cNvPr>
              <p:cNvSpPr/>
              <p:nvPr/>
            </p:nvSpPr>
            <p:spPr>
              <a:xfrm rot="2004542">
                <a:off x="2424667" y="1989679"/>
                <a:ext cx="882032" cy="4450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5" name="타원 184">
                <a:extLst>
                  <a:ext uri="{FF2B5EF4-FFF2-40B4-BE49-F238E27FC236}">
                    <a16:creationId xmlns:a16="http://schemas.microsoft.com/office/drawing/2014/main" id="{E8CAC3AE-77D6-2959-BB9B-8B417516E1AB}"/>
                  </a:ext>
                </a:extLst>
              </p:cNvPr>
              <p:cNvSpPr/>
              <p:nvPr/>
            </p:nvSpPr>
            <p:spPr>
              <a:xfrm rot="21133371">
                <a:off x="2407383" y="1294644"/>
                <a:ext cx="280658" cy="78765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6" name="부분 원형 185">
                <a:extLst>
                  <a:ext uri="{FF2B5EF4-FFF2-40B4-BE49-F238E27FC236}">
                    <a16:creationId xmlns:a16="http://schemas.microsoft.com/office/drawing/2014/main" id="{31A84091-C7E5-4D33-FE94-DE4E70463540}"/>
                  </a:ext>
                </a:extLst>
              </p:cNvPr>
              <p:cNvSpPr/>
              <p:nvPr/>
            </p:nvSpPr>
            <p:spPr>
              <a:xfrm rot="18699539">
                <a:off x="2165007" y="834665"/>
                <a:ext cx="583665" cy="575182"/>
              </a:xfrm>
              <a:prstGeom prst="pi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A6F125A0-CE01-FD01-9673-5A10A0284B18}"/>
                </a:ext>
              </a:extLst>
            </p:cNvPr>
            <p:cNvGrpSpPr/>
            <p:nvPr/>
          </p:nvGrpSpPr>
          <p:grpSpPr>
            <a:xfrm flipH="1">
              <a:off x="8071303" y="729290"/>
              <a:ext cx="1156660" cy="1604318"/>
              <a:chOff x="2169249" y="830423"/>
              <a:chExt cx="1137450" cy="1604318"/>
            </a:xfrm>
          </p:grpSpPr>
          <p:sp>
            <p:nvSpPr>
              <p:cNvPr id="181" name="타원 180">
                <a:extLst>
                  <a:ext uri="{FF2B5EF4-FFF2-40B4-BE49-F238E27FC236}">
                    <a16:creationId xmlns:a16="http://schemas.microsoft.com/office/drawing/2014/main" id="{3BFD4204-7241-1E35-A9AA-2BE9B1B6E41E}"/>
                  </a:ext>
                </a:extLst>
              </p:cNvPr>
              <p:cNvSpPr/>
              <p:nvPr/>
            </p:nvSpPr>
            <p:spPr>
              <a:xfrm rot="2004542">
                <a:off x="2424667" y="1989679"/>
                <a:ext cx="882032" cy="4450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2" name="타원 181">
                <a:extLst>
                  <a:ext uri="{FF2B5EF4-FFF2-40B4-BE49-F238E27FC236}">
                    <a16:creationId xmlns:a16="http://schemas.microsoft.com/office/drawing/2014/main" id="{7C06BEB0-29E7-EB82-9D48-8208CDF5F5C1}"/>
                  </a:ext>
                </a:extLst>
              </p:cNvPr>
              <p:cNvSpPr/>
              <p:nvPr/>
            </p:nvSpPr>
            <p:spPr>
              <a:xfrm rot="21133371">
                <a:off x="2407383" y="1294644"/>
                <a:ext cx="280658" cy="78765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3" name="부분 원형 182">
                <a:extLst>
                  <a:ext uri="{FF2B5EF4-FFF2-40B4-BE49-F238E27FC236}">
                    <a16:creationId xmlns:a16="http://schemas.microsoft.com/office/drawing/2014/main" id="{3E986FB0-0480-A76B-2E30-39C8896C8B81}"/>
                  </a:ext>
                </a:extLst>
              </p:cNvPr>
              <p:cNvSpPr/>
              <p:nvPr/>
            </p:nvSpPr>
            <p:spPr>
              <a:xfrm rot="18699539">
                <a:off x="2165007" y="834665"/>
                <a:ext cx="583665" cy="575182"/>
              </a:xfrm>
              <a:prstGeom prst="pi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" name="그룹 132">
              <a:extLst>
                <a:ext uri="{FF2B5EF4-FFF2-40B4-BE49-F238E27FC236}">
                  <a16:creationId xmlns:a16="http://schemas.microsoft.com/office/drawing/2014/main" id="{FB1DB172-D47C-1238-FCB6-083C07A63EF2}"/>
                </a:ext>
              </a:extLst>
            </p:cNvPr>
            <p:cNvGrpSpPr/>
            <p:nvPr/>
          </p:nvGrpSpPr>
          <p:grpSpPr>
            <a:xfrm>
              <a:off x="1610556" y="2570759"/>
              <a:ext cx="2164082" cy="3193381"/>
              <a:chOff x="1610556" y="2570759"/>
              <a:chExt cx="2164082" cy="3193381"/>
            </a:xfrm>
          </p:grpSpPr>
          <p:grpSp>
            <p:nvGrpSpPr>
              <p:cNvPr id="161" name="그룹 160">
                <a:extLst>
                  <a:ext uri="{FF2B5EF4-FFF2-40B4-BE49-F238E27FC236}">
                    <a16:creationId xmlns:a16="http://schemas.microsoft.com/office/drawing/2014/main" id="{E2C8E951-1D56-19A8-CF42-16317AC6DF8F}"/>
                  </a:ext>
                </a:extLst>
              </p:cNvPr>
              <p:cNvGrpSpPr/>
              <p:nvPr/>
            </p:nvGrpSpPr>
            <p:grpSpPr>
              <a:xfrm>
                <a:off x="1610556" y="2570759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78" name="타원 177">
                  <a:extLst>
                    <a:ext uri="{FF2B5EF4-FFF2-40B4-BE49-F238E27FC236}">
                      <a16:creationId xmlns:a16="http://schemas.microsoft.com/office/drawing/2014/main" id="{E36BA365-C0A5-20D3-6C56-3DB442D0D6FA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9" name="타원 178">
                  <a:extLst>
                    <a:ext uri="{FF2B5EF4-FFF2-40B4-BE49-F238E27FC236}">
                      <a16:creationId xmlns:a16="http://schemas.microsoft.com/office/drawing/2014/main" id="{8D7BF15B-DA35-F8A2-6384-794FDC239E5F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0" name="이등변 삼각형 179">
                  <a:extLst>
                    <a:ext uri="{FF2B5EF4-FFF2-40B4-BE49-F238E27FC236}">
                      <a16:creationId xmlns:a16="http://schemas.microsoft.com/office/drawing/2014/main" id="{D04976C6-EC60-95A6-5218-CFE04EC9A59D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62" name="그룹 161">
                <a:extLst>
                  <a:ext uri="{FF2B5EF4-FFF2-40B4-BE49-F238E27FC236}">
                    <a16:creationId xmlns:a16="http://schemas.microsoft.com/office/drawing/2014/main" id="{13B65173-2150-230E-7BDA-ACB578C52C67}"/>
                  </a:ext>
                </a:extLst>
              </p:cNvPr>
              <p:cNvGrpSpPr/>
              <p:nvPr/>
            </p:nvGrpSpPr>
            <p:grpSpPr>
              <a:xfrm>
                <a:off x="1610556" y="3110064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75" name="타원 174">
                  <a:extLst>
                    <a:ext uri="{FF2B5EF4-FFF2-40B4-BE49-F238E27FC236}">
                      <a16:creationId xmlns:a16="http://schemas.microsoft.com/office/drawing/2014/main" id="{3632A06F-8AE0-63A3-E51D-B4048E4D5669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6" name="타원 175">
                  <a:extLst>
                    <a:ext uri="{FF2B5EF4-FFF2-40B4-BE49-F238E27FC236}">
                      <a16:creationId xmlns:a16="http://schemas.microsoft.com/office/drawing/2014/main" id="{DDE382C0-D169-6386-5AD7-FA7ED0AB39D9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7" name="이등변 삼각형 176">
                  <a:extLst>
                    <a:ext uri="{FF2B5EF4-FFF2-40B4-BE49-F238E27FC236}">
                      <a16:creationId xmlns:a16="http://schemas.microsoft.com/office/drawing/2014/main" id="{E5E05FFA-FC3A-540B-2500-F9447F992353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63" name="그룹 162">
                <a:extLst>
                  <a:ext uri="{FF2B5EF4-FFF2-40B4-BE49-F238E27FC236}">
                    <a16:creationId xmlns:a16="http://schemas.microsoft.com/office/drawing/2014/main" id="{EA890762-76CC-DCE3-136F-611023BE98E2}"/>
                  </a:ext>
                </a:extLst>
              </p:cNvPr>
              <p:cNvGrpSpPr/>
              <p:nvPr/>
            </p:nvGrpSpPr>
            <p:grpSpPr>
              <a:xfrm>
                <a:off x="1627632" y="3671546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72" name="타원 171">
                  <a:extLst>
                    <a:ext uri="{FF2B5EF4-FFF2-40B4-BE49-F238E27FC236}">
                      <a16:creationId xmlns:a16="http://schemas.microsoft.com/office/drawing/2014/main" id="{A5C9F0A8-A807-AB53-D6B5-1392A54CDFBE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3" name="타원 172">
                  <a:extLst>
                    <a:ext uri="{FF2B5EF4-FFF2-40B4-BE49-F238E27FC236}">
                      <a16:creationId xmlns:a16="http://schemas.microsoft.com/office/drawing/2014/main" id="{F145DAA0-0B48-91B7-ED8E-36F8FA580C28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4" name="이등변 삼각형 173">
                  <a:extLst>
                    <a:ext uri="{FF2B5EF4-FFF2-40B4-BE49-F238E27FC236}">
                      <a16:creationId xmlns:a16="http://schemas.microsoft.com/office/drawing/2014/main" id="{3F2A53BB-F5C9-5E68-7A80-DFCFFB10A720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64" name="그룹 163">
                <a:extLst>
                  <a:ext uri="{FF2B5EF4-FFF2-40B4-BE49-F238E27FC236}">
                    <a16:creationId xmlns:a16="http://schemas.microsoft.com/office/drawing/2014/main" id="{9265BD89-FB5A-736B-1F99-D35602173E69}"/>
                  </a:ext>
                </a:extLst>
              </p:cNvPr>
              <p:cNvGrpSpPr/>
              <p:nvPr/>
            </p:nvGrpSpPr>
            <p:grpSpPr>
              <a:xfrm>
                <a:off x="1723602" y="4273223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69" name="타원 168">
                  <a:extLst>
                    <a:ext uri="{FF2B5EF4-FFF2-40B4-BE49-F238E27FC236}">
                      <a16:creationId xmlns:a16="http://schemas.microsoft.com/office/drawing/2014/main" id="{AFFD6CD0-4A7D-EDAF-7FE7-232D369A5A95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0" name="타원 169">
                  <a:extLst>
                    <a:ext uri="{FF2B5EF4-FFF2-40B4-BE49-F238E27FC236}">
                      <a16:creationId xmlns:a16="http://schemas.microsoft.com/office/drawing/2014/main" id="{E892AAC0-604E-40C2-DA07-9B2B2B25C93C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1" name="이등변 삼각형 170">
                  <a:extLst>
                    <a:ext uri="{FF2B5EF4-FFF2-40B4-BE49-F238E27FC236}">
                      <a16:creationId xmlns:a16="http://schemas.microsoft.com/office/drawing/2014/main" id="{E8A36A10-2DD8-2D9D-0BC5-E6D54F958CCA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65" name="그룹 164">
                <a:extLst>
                  <a:ext uri="{FF2B5EF4-FFF2-40B4-BE49-F238E27FC236}">
                    <a16:creationId xmlns:a16="http://schemas.microsoft.com/office/drawing/2014/main" id="{05E19170-FF79-9746-BFF8-CBF2ACCF2B17}"/>
                  </a:ext>
                </a:extLst>
              </p:cNvPr>
              <p:cNvGrpSpPr/>
              <p:nvPr/>
            </p:nvGrpSpPr>
            <p:grpSpPr>
              <a:xfrm rot="20033440">
                <a:off x="1900326" y="5056838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66" name="타원 165">
                  <a:extLst>
                    <a:ext uri="{FF2B5EF4-FFF2-40B4-BE49-F238E27FC236}">
                      <a16:creationId xmlns:a16="http://schemas.microsoft.com/office/drawing/2014/main" id="{7AF98BCC-E9FC-D320-EB95-860EAF4D8912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7" name="타원 166">
                  <a:extLst>
                    <a:ext uri="{FF2B5EF4-FFF2-40B4-BE49-F238E27FC236}">
                      <a16:creationId xmlns:a16="http://schemas.microsoft.com/office/drawing/2014/main" id="{26C601D2-2097-AC7C-AFD1-408716B4293A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8" name="이등변 삼각형 167">
                  <a:extLst>
                    <a:ext uri="{FF2B5EF4-FFF2-40B4-BE49-F238E27FC236}">
                      <a16:creationId xmlns:a16="http://schemas.microsoft.com/office/drawing/2014/main" id="{21C02D59-A5B2-4BB7-7B66-48F64CB6FE26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grpSp>
          <p:nvGrpSpPr>
            <p:cNvPr id="134" name="그룹 133">
              <a:extLst>
                <a:ext uri="{FF2B5EF4-FFF2-40B4-BE49-F238E27FC236}">
                  <a16:creationId xmlns:a16="http://schemas.microsoft.com/office/drawing/2014/main" id="{59213847-53CB-6CD8-9A5D-0818A144D1EF}"/>
                </a:ext>
              </a:extLst>
            </p:cNvPr>
            <p:cNvGrpSpPr/>
            <p:nvPr/>
          </p:nvGrpSpPr>
          <p:grpSpPr>
            <a:xfrm flipH="1">
              <a:off x="7823686" y="2469947"/>
              <a:ext cx="2038844" cy="3193381"/>
              <a:chOff x="1610556" y="2570759"/>
              <a:chExt cx="2164082" cy="3193381"/>
            </a:xfrm>
          </p:grpSpPr>
          <p:grpSp>
            <p:nvGrpSpPr>
              <p:cNvPr id="141" name="그룹 140">
                <a:extLst>
                  <a:ext uri="{FF2B5EF4-FFF2-40B4-BE49-F238E27FC236}">
                    <a16:creationId xmlns:a16="http://schemas.microsoft.com/office/drawing/2014/main" id="{B3233AD1-9276-1344-CDE5-8A9E391ACC8D}"/>
                  </a:ext>
                </a:extLst>
              </p:cNvPr>
              <p:cNvGrpSpPr/>
              <p:nvPr/>
            </p:nvGrpSpPr>
            <p:grpSpPr>
              <a:xfrm>
                <a:off x="1610556" y="2570759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58" name="타원 157">
                  <a:extLst>
                    <a:ext uri="{FF2B5EF4-FFF2-40B4-BE49-F238E27FC236}">
                      <a16:creationId xmlns:a16="http://schemas.microsoft.com/office/drawing/2014/main" id="{052A762B-8A85-B062-0AC2-FF9A0C6C4B6C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9" name="타원 158">
                  <a:extLst>
                    <a:ext uri="{FF2B5EF4-FFF2-40B4-BE49-F238E27FC236}">
                      <a16:creationId xmlns:a16="http://schemas.microsoft.com/office/drawing/2014/main" id="{F55C34AB-6720-41CC-3264-98DCA88829F0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0" name="이등변 삼각형 159">
                  <a:extLst>
                    <a:ext uri="{FF2B5EF4-FFF2-40B4-BE49-F238E27FC236}">
                      <a16:creationId xmlns:a16="http://schemas.microsoft.com/office/drawing/2014/main" id="{A8D7F827-B3E2-A416-4096-6368FC8E3850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42" name="그룹 141">
                <a:extLst>
                  <a:ext uri="{FF2B5EF4-FFF2-40B4-BE49-F238E27FC236}">
                    <a16:creationId xmlns:a16="http://schemas.microsoft.com/office/drawing/2014/main" id="{35A9226A-0712-A17C-A88A-721A33042AD1}"/>
                  </a:ext>
                </a:extLst>
              </p:cNvPr>
              <p:cNvGrpSpPr/>
              <p:nvPr/>
            </p:nvGrpSpPr>
            <p:grpSpPr>
              <a:xfrm>
                <a:off x="1610556" y="3110064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55" name="타원 154">
                  <a:extLst>
                    <a:ext uri="{FF2B5EF4-FFF2-40B4-BE49-F238E27FC236}">
                      <a16:creationId xmlns:a16="http://schemas.microsoft.com/office/drawing/2014/main" id="{13A8FA33-DDD1-0FCC-DF40-CDBDB3F57686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6" name="타원 155">
                  <a:extLst>
                    <a:ext uri="{FF2B5EF4-FFF2-40B4-BE49-F238E27FC236}">
                      <a16:creationId xmlns:a16="http://schemas.microsoft.com/office/drawing/2014/main" id="{D52E8EB2-4AD0-5D8B-5864-3C55ACB892AA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" name="이등변 삼각형 156">
                  <a:extLst>
                    <a:ext uri="{FF2B5EF4-FFF2-40B4-BE49-F238E27FC236}">
                      <a16:creationId xmlns:a16="http://schemas.microsoft.com/office/drawing/2014/main" id="{393868D7-75BF-1F40-EDC8-56709AC9289B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43" name="그룹 142">
                <a:extLst>
                  <a:ext uri="{FF2B5EF4-FFF2-40B4-BE49-F238E27FC236}">
                    <a16:creationId xmlns:a16="http://schemas.microsoft.com/office/drawing/2014/main" id="{B1A44D02-1A11-9623-90E9-DC8A7072EB74}"/>
                  </a:ext>
                </a:extLst>
              </p:cNvPr>
              <p:cNvGrpSpPr/>
              <p:nvPr/>
            </p:nvGrpSpPr>
            <p:grpSpPr>
              <a:xfrm>
                <a:off x="1627632" y="3671546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52" name="타원 151">
                  <a:extLst>
                    <a:ext uri="{FF2B5EF4-FFF2-40B4-BE49-F238E27FC236}">
                      <a16:creationId xmlns:a16="http://schemas.microsoft.com/office/drawing/2014/main" id="{237144DA-E6B3-D723-B90C-5E753EC2DA75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3" name="타원 152">
                  <a:extLst>
                    <a:ext uri="{FF2B5EF4-FFF2-40B4-BE49-F238E27FC236}">
                      <a16:creationId xmlns:a16="http://schemas.microsoft.com/office/drawing/2014/main" id="{E908FBF2-B1F5-A2ED-C0B9-94357A5B4D4B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4" name="이등변 삼각형 153">
                  <a:extLst>
                    <a:ext uri="{FF2B5EF4-FFF2-40B4-BE49-F238E27FC236}">
                      <a16:creationId xmlns:a16="http://schemas.microsoft.com/office/drawing/2014/main" id="{76214203-621D-08BD-0D2F-650B2359A3B6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44" name="그룹 143">
                <a:extLst>
                  <a:ext uri="{FF2B5EF4-FFF2-40B4-BE49-F238E27FC236}">
                    <a16:creationId xmlns:a16="http://schemas.microsoft.com/office/drawing/2014/main" id="{D98BDA16-5988-E326-AA29-CDE4876A266F}"/>
                  </a:ext>
                </a:extLst>
              </p:cNvPr>
              <p:cNvGrpSpPr/>
              <p:nvPr/>
            </p:nvGrpSpPr>
            <p:grpSpPr>
              <a:xfrm>
                <a:off x="1723602" y="4273223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49" name="타원 148">
                  <a:extLst>
                    <a:ext uri="{FF2B5EF4-FFF2-40B4-BE49-F238E27FC236}">
                      <a16:creationId xmlns:a16="http://schemas.microsoft.com/office/drawing/2014/main" id="{C30F2913-55C3-0217-B3AB-7FF890662B61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0" name="타원 149">
                  <a:extLst>
                    <a:ext uri="{FF2B5EF4-FFF2-40B4-BE49-F238E27FC236}">
                      <a16:creationId xmlns:a16="http://schemas.microsoft.com/office/drawing/2014/main" id="{FA1B6C52-B7F1-58A2-C7E6-1958DA81A68E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" name="이등변 삼각형 150">
                  <a:extLst>
                    <a:ext uri="{FF2B5EF4-FFF2-40B4-BE49-F238E27FC236}">
                      <a16:creationId xmlns:a16="http://schemas.microsoft.com/office/drawing/2014/main" id="{5F6B4F95-C9A4-17A4-0EF0-5BC497DA03E8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45" name="그룹 144">
                <a:extLst>
                  <a:ext uri="{FF2B5EF4-FFF2-40B4-BE49-F238E27FC236}">
                    <a16:creationId xmlns:a16="http://schemas.microsoft.com/office/drawing/2014/main" id="{7AD247E4-30C5-D3A7-81F7-6A37CB86E989}"/>
                  </a:ext>
                </a:extLst>
              </p:cNvPr>
              <p:cNvGrpSpPr/>
              <p:nvPr/>
            </p:nvGrpSpPr>
            <p:grpSpPr>
              <a:xfrm rot="20033440">
                <a:off x="1900326" y="5056838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46" name="타원 145">
                  <a:extLst>
                    <a:ext uri="{FF2B5EF4-FFF2-40B4-BE49-F238E27FC236}">
                      <a16:creationId xmlns:a16="http://schemas.microsoft.com/office/drawing/2014/main" id="{3196AA21-A84C-3137-7EBE-AF7DEA4E85B1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타원 146">
                  <a:extLst>
                    <a:ext uri="{FF2B5EF4-FFF2-40B4-BE49-F238E27FC236}">
                      <a16:creationId xmlns:a16="http://schemas.microsoft.com/office/drawing/2014/main" id="{F7357145-5250-CCF0-8B39-6219B826EFB9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8" name="이등변 삼각형 147">
                  <a:extLst>
                    <a:ext uri="{FF2B5EF4-FFF2-40B4-BE49-F238E27FC236}">
                      <a16:creationId xmlns:a16="http://schemas.microsoft.com/office/drawing/2014/main" id="{247DED46-D8D3-8E36-AA54-BF1C85338CFA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grpSp>
          <p:nvGrpSpPr>
            <p:cNvPr id="135" name="그룹 134">
              <a:extLst>
                <a:ext uri="{FF2B5EF4-FFF2-40B4-BE49-F238E27FC236}">
                  <a16:creationId xmlns:a16="http://schemas.microsoft.com/office/drawing/2014/main" id="{0C8A118F-BAFB-1E7F-2EFA-64EF1DB59122}"/>
                </a:ext>
              </a:extLst>
            </p:cNvPr>
            <p:cNvGrpSpPr/>
            <p:nvPr/>
          </p:nvGrpSpPr>
          <p:grpSpPr>
            <a:xfrm rot="596627">
              <a:off x="4841794" y="1691200"/>
              <a:ext cx="579422" cy="578113"/>
              <a:chOff x="4734901" y="1531449"/>
              <a:chExt cx="579422" cy="578113"/>
            </a:xfrm>
          </p:grpSpPr>
          <p:sp>
            <p:nvSpPr>
              <p:cNvPr id="139" name="타원 138">
                <a:extLst>
                  <a:ext uri="{FF2B5EF4-FFF2-40B4-BE49-F238E27FC236}">
                    <a16:creationId xmlns:a16="http://schemas.microsoft.com/office/drawing/2014/main" id="{E4CDA3F0-08BD-BA96-FB98-260EBE302262}"/>
                  </a:ext>
                </a:extLst>
              </p:cNvPr>
              <p:cNvSpPr/>
              <p:nvPr/>
            </p:nvSpPr>
            <p:spPr>
              <a:xfrm>
                <a:off x="4734901" y="1531449"/>
                <a:ext cx="579422" cy="5781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id="{D4815EDF-931B-905E-97A3-201E88DC3634}"/>
                  </a:ext>
                </a:extLst>
              </p:cNvPr>
              <p:cNvSpPr/>
              <p:nvPr/>
            </p:nvSpPr>
            <p:spPr>
              <a:xfrm>
                <a:off x="4938988" y="1592776"/>
                <a:ext cx="375335" cy="404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1450B4F8-E393-E231-60F7-4829E376AC8E}"/>
                </a:ext>
              </a:extLst>
            </p:cNvPr>
            <p:cNvGrpSpPr/>
            <p:nvPr/>
          </p:nvGrpSpPr>
          <p:grpSpPr>
            <a:xfrm rot="11760885">
              <a:off x="5819497" y="1714223"/>
              <a:ext cx="579422" cy="578113"/>
              <a:chOff x="4734901" y="1531449"/>
              <a:chExt cx="579422" cy="578113"/>
            </a:xfrm>
          </p:grpSpPr>
          <p:sp>
            <p:nvSpPr>
              <p:cNvPr id="137" name="타원 136">
                <a:extLst>
                  <a:ext uri="{FF2B5EF4-FFF2-40B4-BE49-F238E27FC236}">
                    <a16:creationId xmlns:a16="http://schemas.microsoft.com/office/drawing/2014/main" id="{87BBEACE-5437-EC57-6B28-036965748ADC}"/>
                  </a:ext>
                </a:extLst>
              </p:cNvPr>
              <p:cNvSpPr/>
              <p:nvPr/>
            </p:nvSpPr>
            <p:spPr>
              <a:xfrm>
                <a:off x="4734901" y="1531449"/>
                <a:ext cx="579422" cy="5781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8" name="타원 137">
                <a:extLst>
                  <a:ext uri="{FF2B5EF4-FFF2-40B4-BE49-F238E27FC236}">
                    <a16:creationId xmlns:a16="http://schemas.microsoft.com/office/drawing/2014/main" id="{1CB6E80E-A4C4-40D0-D84A-786ED5E178A9}"/>
                  </a:ext>
                </a:extLst>
              </p:cNvPr>
              <p:cNvSpPr/>
              <p:nvPr/>
            </p:nvSpPr>
            <p:spPr>
              <a:xfrm>
                <a:off x="4938988" y="1592776"/>
                <a:ext cx="375335" cy="404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677982CD-7132-722B-5119-AEA969D850F2}"/>
              </a:ext>
            </a:extLst>
          </p:cNvPr>
          <p:cNvGrpSpPr/>
          <p:nvPr/>
        </p:nvGrpSpPr>
        <p:grpSpPr>
          <a:xfrm>
            <a:off x="6515910" y="1232228"/>
            <a:ext cx="4878373" cy="3854416"/>
            <a:chOff x="6515910" y="1232228"/>
            <a:chExt cx="4878373" cy="3854416"/>
          </a:xfrm>
        </p:grpSpPr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54BE2602-6C62-1365-3408-4E81980B06A3}"/>
                </a:ext>
              </a:extLst>
            </p:cNvPr>
            <p:cNvGrpSpPr/>
            <p:nvPr/>
          </p:nvGrpSpPr>
          <p:grpSpPr>
            <a:xfrm>
              <a:off x="6515910" y="1232228"/>
              <a:ext cx="4878373" cy="3854416"/>
              <a:chOff x="6515910" y="1232228"/>
              <a:chExt cx="4878373" cy="3854416"/>
            </a:xfr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grpSpPr>
          <p:sp>
            <p:nvSpPr>
              <p:cNvPr id="72" name="현 71">
                <a:extLst>
                  <a:ext uri="{FF2B5EF4-FFF2-40B4-BE49-F238E27FC236}">
                    <a16:creationId xmlns:a16="http://schemas.microsoft.com/office/drawing/2014/main" id="{7AB366EB-99E2-2E95-B86D-809451FEC461}"/>
                  </a:ext>
                </a:extLst>
              </p:cNvPr>
              <p:cNvSpPr/>
              <p:nvPr/>
            </p:nvSpPr>
            <p:spPr>
              <a:xfrm rot="14112171">
                <a:off x="8341257" y="1617438"/>
                <a:ext cx="2603474" cy="2529067"/>
              </a:xfrm>
              <a:prstGeom prst="chord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이등변 삼각형 73">
                <a:extLst>
                  <a:ext uri="{FF2B5EF4-FFF2-40B4-BE49-F238E27FC236}">
                    <a16:creationId xmlns:a16="http://schemas.microsoft.com/office/drawing/2014/main" id="{8839BF6F-56AA-32F6-FB1C-01609AF001FC}"/>
                  </a:ext>
                </a:extLst>
              </p:cNvPr>
              <p:cNvSpPr/>
              <p:nvPr/>
            </p:nvSpPr>
            <p:spPr>
              <a:xfrm rot="16049891">
                <a:off x="6658288" y="2155496"/>
                <a:ext cx="341957" cy="626714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이등변 삼각형 74">
                <a:extLst>
                  <a:ext uri="{FF2B5EF4-FFF2-40B4-BE49-F238E27FC236}">
                    <a16:creationId xmlns:a16="http://schemas.microsoft.com/office/drawing/2014/main" id="{F7D7810E-BDDF-D7C6-3D5D-5CE810D919A4}"/>
                  </a:ext>
                </a:extLst>
              </p:cNvPr>
              <p:cNvSpPr/>
              <p:nvPr/>
            </p:nvSpPr>
            <p:spPr>
              <a:xfrm rot="16049891">
                <a:off x="6664591" y="2454213"/>
                <a:ext cx="341957" cy="626714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6" name="그룹 75">
                <a:extLst>
                  <a:ext uri="{FF2B5EF4-FFF2-40B4-BE49-F238E27FC236}">
                    <a16:creationId xmlns:a16="http://schemas.microsoft.com/office/drawing/2014/main" id="{03604AEB-D337-E07F-E9B4-CC38F9F394D6}"/>
                  </a:ext>
                </a:extLst>
              </p:cNvPr>
              <p:cNvGrpSpPr/>
              <p:nvPr/>
            </p:nvGrpSpPr>
            <p:grpSpPr>
              <a:xfrm>
                <a:off x="6969747" y="1232228"/>
                <a:ext cx="3958704" cy="3854416"/>
                <a:chOff x="2288326" y="1032095"/>
                <a:chExt cx="6004648" cy="5432080"/>
              </a:xfrm>
              <a:grpFill/>
            </p:grpSpPr>
            <p:sp>
              <p:nvSpPr>
                <p:cNvPr id="79" name="타원 78">
                  <a:extLst>
                    <a:ext uri="{FF2B5EF4-FFF2-40B4-BE49-F238E27FC236}">
                      <a16:creationId xmlns:a16="http://schemas.microsoft.com/office/drawing/2014/main" id="{7AE06AC2-307C-6609-2E01-06357E8A79B9}"/>
                    </a:ext>
                  </a:extLst>
                </p:cNvPr>
                <p:cNvSpPr/>
                <p:nvPr/>
              </p:nvSpPr>
              <p:spPr>
                <a:xfrm>
                  <a:off x="2288326" y="1032095"/>
                  <a:ext cx="3295461" cy="3268301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0" name="타원 79">
                  <a:extLst>
                    <a:ext uri="{FF2B5EF4-FFF2-40B4-BE49-F238E27FC236}">
                      <a16:creationId xmlns:a16="http://schemas.microsoft.com/office/drawing/2014/main" id="{7BD0AFE2-64C6-ECAC-BC36-0A2891AA0B83}"/>
                    </a:ext>
                  </a:extLst>
                </p:cNvPr>
                <p:cNvSpPr/>
                <p:nvPr/>
              </p:nvSpPr>
              <p:spPr>
                <a:xfrm>
                  <a:off x="3521799" y="3195874"/>
                  <a:ext cx="4771175" cy="3268301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8" name="현 77">
                <a:extLst>
                  <a:ext uri="{FF2B5EF4-FFF2-40B4-BE49-F238E27FC236}">
                    <a16:creationId xmlns:a16="http://schemas.microsoft.com/office/drawing/2014/main" id="{F577C8AA-C335-742A-30C5-1F9993AE4388}"/>
                  </a:ext>
                </a:extLst>
              </p:cNvPr>
              <p:cNvSpPr/>
              <p:nvPr/>
            </p:nvSpPr>
            <p:spPr>
              <a:xfrm rot="14854223">
                <a:off x="9018450" y="1820962"/>
                <a:ext cx="2270650" cy="2481016"/>
              </a:xfrm>
              <a:prstGeom prst="chord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7" name="타원 76">
              <a:extLst>
                <a:ext uri="{FF2B5EF4-FFF2-40B4-BE49-F238E27FC236}">
                  <a16:creationId xmlns:a16="http://schemas.microsoft.com/office/drawing/2014/main" id="{8E2F2D3A-3F70-508E-5077-E14D90424BB8}"/>
                </a:ext>
              </a:extLst>
            </p:cNvPr>
            <p:cNvSpPr/>
            <p:nvPr/>
          </p:nvSpPr>
          <p:spPr>
            <a:xfrm>
              <a:off x="7437351" y="1725316"/>
              <a:ext cx="256654" cy="27623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751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"/>
    </mc:Choice>
    <mc:Fallback xmlns="">
      <p:transition spd="slow" advTm="22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EFD2B703-109D-47BB-1D9F-23A0BD9DD0B1}"/>
              </a:ext>
            </a:extLst>
          </p:cNvPr>
          <p:cNvGrpSpPr/>
          <p:nvPr/>
        </p:nvGrpSpPr>
        <p:grpSpPr>
          <a:xfrm>
            <a:off x="568924" y="1973656"/>
            <a:ext cx="5527076" cy="3338396"/>
            <a:chOff x="1610556" y="729290"/>
            <a:chExt cx="8251974" cy="503485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BA9364B-E3B7-14BE-9B7D-3E75563EE13B}"/>
                </a:ext>
              </a:extLst>
            </p:cNvPr>
            <p:cNvSpPr/>
            <p:nvPr/>
          </p:nvSpPr>
          <p:spPr>
            <a:xfrm>
              <a:off x="3057748" y="2256717"/>
              <a:ext cx="5323437" cy="2842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012325A4-E527-8335-6177-317AA905F898}"/>
                </a:ext>
              </a:extLst>
            </p:cNvPr>
            <p:cNvGrpSpPr/>
            <p:nvPr/>
          </p:nvGrpSpPr>
          <p:grpSpPr>
            <a:xfrm>
              <a:off x="2169249" y="830423"/>
              <a:ext cx="1137450" cy="1604318"/>
              <a:chOff x="2169249" y="830423"/>
              <a:chExt cx="1137450" cy="1604318"/>
            </a:xfrm>
          </p:grpSpPr>
          <p:sp>
            <p:nvSpPr>
              <p:cNvPr id="57" name="타원 56">
                <a:extLst>
                  <a:ext uri="{FF2B5EF4-FFF2-40B4-BE49-F238E27FC236}">
                    <a16:creationId xmlns:a16="http://schemas.microsoft.com/office/drawing/2014/main" id="{71FCC3FE-B795-7EF6-9412-5AE9FBC12556}"/>
                  </a:ext>
                </a:extLst>
              </p:cNvPr>
              <p:cNvSpPr/>
              <p:nvPr/>
            </p:nvSpPr>
            <p:spPr>
              <a:xfrm rot="2004542">
                <a:off x="2424667" y="1989679"/>
                <a:ext cx="882032" cy="4450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타원 57">
                <a:extLst>
                  <a:ext uri="{FF2B5EF4-FFF2-40B4-BE49-F238E27FC236}">
                    <a16:creationId xmlns:a16="http://schemas.microsoft.com/office/drawing/2014/main" id="{312F6D74-2E54-AA35-CB16-3E0912E0E887}"/>
                  </a:ext>
                </a:extLst>
              </p:cNvPr>
              <p:cNvSpPr/>
              <p:nvPr/>
            </p:nvSpPr>
            <p:spPr>
              <a:xfrm rot="21133371">
                <a:off x="2407383" y="1294644"/>
                <a:ext cx="280658" cy="78765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부분 원형 58">
                <a:extLst>
                  <a:ext uri="{FF2B5EF4-FFF2-40B4-BE49-F238E27FC236}">
                    <a16:creationId xmlns:a16="http://schemas.microsoft.com/office/drawing/2014/main" id="{1D1F7DFE-9803-7E84-A029-42677F0C4265}"/>
                  </a:ext>
                </a:extLst>
              </p:cNvPr>
              <p:cNvSpPr/>
              <p:nvPr/>
            </p:nvSpPr>
            <p:spPr>
              <a:xfrm rot="18699539">
                <a:off x="2165007" y="834665"/>
                <a:ext cx="583665" cy="575182"/>
              </a:xfrm>
              <a:prstGeom prst="pi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D8046C3D-7AD3-8201-D4FD-C8323F798743}"/>
                </a:ext>
              </a:extLst>
            </p:cNvPr>
            <p:cNvGrpSpPr/>
            <p:nvPr/>
          </p:nvGrpSpPr>
          <p:grpSpPr>
            <a:xfrm flipH="1">
              <a:off x="8071303" y="729290"/>
              <a:ext cx="1156660" cy="1604318"/>
              <a:chOff x="2169249" y="830423"/>
              <a:chExt cx="1137450" cy="1604318"/>
            </a:xfrm>
          </p:grpSpPr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id="{6B39C47C-9107-D168-EA63-A59C933E7D3B}"/>
                  </a:ext>
                </a:extLst>
              </p:cNvPr>
              <p:cNvSpPr/>
              <p:nvPr/>
            </p:nvSpPr>
            <p:spPr>
              <a:xfrm rot="2004542">
                <a:off x="2424667" y="1989679"/>
                <a:ext cx="882032" cy="4450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타원 54">
                <a:extLst>
                  <a:ext uri="{FF2B5EF4-FFF2-40B4-BE49-F238E27FC236}">
                    <a16:creationId xmlns:a16="http://schemas.microsoft.com/office/drawing/2014/main" id="{ADBD9505-541E-09C3-DD3C-1E82AB07C51E}"/>
                  </a:ext>
                </a:extLst>
              </p:cNvPr>
              <p:cNvSpPr/>
              <p:nvPr/>
            </p:nvSpPr>
            <p:spPr>
              <a:xfrm rot="21133371">
                <a:off x="2407383" y="1294644"/>
                <a:ext cx="280658" cy="78765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부분 원형 55">
                <a:extLst>
                  <a:ext uri="{FF2B5EF4-FFF2-40B4-BE49-F238E27FC236}">
                    <a16:creationId xmlns:a16="http://schemas.microsoft.com/office/drawing/2014/main" id="{08A1E36E-62DB-DECA-7EDA-CD43014C3999}"/>
                  </a:ext>
                </a:extLst>
              </p:cNvPr>
              <p:cNvSpPr/>
              <p:nvPr/>
            </p:nvSpPr>
            <p:spPr>
              <a:xfrm rot="18699539">
                <a:off x="2165007" y="834665"/>
                <a:ext cx="583665" cy="575182"/>
              </a:xfrm>
              <a:prstGeom prst="pi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C5EDC778-4A49-3EDB-B1F5-9C100FFAE1F7}"/>
                </a:ext>
              </a:extLst>
            </p:cNvPr>
            <p:cNvGrpSpPr/>
            <p:nvPr/>
          </p:nvGrpSpPr>
          <p:grpSpPr>
            <a:xfrm>
              <a:off x="1610556" y="2570759"/>
              <a:ext cx="2164082" cy="3193381"/>
              <a:chOff x="1610556" y="2570759"/>
              <a:chExt cx="2164082" cy="3193381"/>
            </a:xfrm>
          </p:grpSpPr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ED0C1E68-01A5-1F18-EE1E-F55F861EBCF3}"/>
                  </a:ext>
                </a:extLst>
              </p:cNvPr>
              <p:cNvGrpSpPr/>
              <p:nvPr/>
            </p:nvGrpSpPr>
            <p:grpSpPr>
              <a:xfrm>
                <a:off x="1610556" y="2570759"/>
                <a:ext cx="1874312" cy="707302"/>
                <a:chOff x="1558553" y="2640800"/>
                <a:chExt cx="1874312" cy="707302"/>
              </a:xfrm>
            </p:grpSpPr>
            <p:sp>
              <p:nvSpPr>
                <p:cNvPr id="51" name="타원 50">
                  <a:extLst>
                    <a:ext uri="{FF2B5EF4-FFF2-40B4-BE49-F238E27FC236}">
                      <a16:creationId xmlns:a16="http://schemas.microsoft.com/office/drawing/2014/main" id="{C5D30B5A-7A9B-4116-78A2-E534AD552A00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타원 51">
                  <a:extLst>
                    <a:ext uri="{FF2B5EF4-FFF2-40B4-BE49-F238E27FC236}">
                      <a16:creationId xmlns:a16="http://schemas.microsoft.com/office/drawing/2014/main" id="{871140DE-95BE-3BFC-BA62-CF7710EE9FDE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이등변 삼각형 52">
                  <a:extLst>
                    <a:ext uri="{FF2B5EF4-FFF2-40B4-BE49-F238E27FC236}">
                      <a16:creationId xmlns:a16="http://schemas.microsoft.com/office/drawing/2014/main" id="{889123A1-AA53-F6E7-B90C-1B372A09CE33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35" name="그룹 34">
                <a:extLst>
                  <a:ext uri="{FF2B5EF4-FFF2-40B4-BE49-F238E27FC236}">
                    <a16:creationId xmlns:a16="http://schemas.microsoft.com/office/drawing/2014/main" id="{0381513E-A747-5718-A3F6-8A24B07B5F5D}"/>
                  </a:ext>
                </a:extLst>
              </p:cNvPr>
              <p:cNvGrpSpPr/>
              <p:nvPr/>
            </p:nvGrpSpPr>
            <p:grpSpPr>
              <a:xfrm>
                <a:off x="1610556" y="3110064"/>
                <a:ext cx="1874312" cy="707302"/>
                <a:chOff x="1558553" y="2640800"/>
                <a:chExt cx="1874312" cy="707302"/>
              </a:xfrm>
            </p:grpSpPr>
            <p:sp>
              <p:nvSpPr>
                <p:cNvPr id="48" name="타원 47">
                  <a:extLst>
                    <a:ext uri="{FF2B5EF4-FFF2-40B4-BE49-F238E27FC236}">
                      <a16:creationId xmlns:a16="http://schemas.microsoft.com/office/drawing/2014/main" id="{7E5DA33C-24D0-83DF-06A2-9A97378FE501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타원 48">
                  <a:extLst>
                    <a:ext uri="{FF2B5EF4-FFF2-40B4-BE49-F238E27FC236}">
                      <a16:creationId xmlns:a16="http://schemas.microsoft.com/office/drawing/2014/main" id="{04CDF40B-0424-3418-B78E-0C6473D3E06C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이등변 삼각형 49">
                  <a:extLst>
                    <a:ext uri="{FF2B5EF4-FFF2-40B4-BE49-F238E27FC236}">
                      <a16:creationId xmlns:a16="http://schemas.microsoft.com/office/drawing/2014/main" id="{D64948B6-8CE4-7A36-6C8E-FC97EE2A62C7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C940832B-2AAC-557E-383A-235DE3D50240}"/>
                  </a:ext>
                </a:extLst>
              </p:cNvPr>
              <p:cNvGrpSpPr/>
              <p:nvPr/>
            </p:nvGrpSpPr>
            <p:grpSpPr>
              <a:xfrm>
                <a:off x="1627632" y="3671546"/>
                <a:ext cx="1874312" cy="707302"/>
                <a:chOff x="1558553" y="2640800"/>
                <a:chExt cx="1874312" cy="707302"/>
              </a:xfrm>
            </p:grpSpPr>
            <p:sp>
              <p:nvSpPr>
                <p:cNvPr id="45" name="타원 44">
                  <a:extLst>
                    <a:ext uri="{FF2B5EF4-FFF2-40B4-BE49-F238E27FC236}">
                      <a16:creationId xmlns:a16="http://schemas.microsoft.com/office/drawing/2014/main" id="{8CFA5FCD-F6C2-546C-6A55-A7F433BFF0F0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45">
                  <a:extLst>
                    <a:ext uri="{FF2B5EF4-FFF2-40B4-BE49-F238E27FC236}">
                      <a16:creationId xmlns:a16="http://schemas.microsoft.com/office/drawing/2014/main" id="{29376034-9438-8C3C-5661-CB366408C3C0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이등변 삼각형 46">
                  <a:extLst>
                    <a:ext uri="{FF2B5EF4-FFF2-40B4-BE49-F238E27FC236}">
                      <a16:creationId xmlns:a16="http://schemas.microsoft.com/office/drawing/2014/main" id="{56CF9E64-6DC2-86B4-07F0-AEC9D9761CC6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31A1B718-B5D1-1384-6341-88DBC49F622E}"/>
                  </a:ext>
                </a:extLst>
              </p:cNvPr>
              <p:cNvGrpSpPr/>
              <p:nvPr/>
            </p:nvGrpSpPr>
            <p:grpSpPr>
              <a:xfrm>
                <a:off x="1723602" y="4273223"/>
                <a:ext cx="1874312" cy="707302"/>
                <a:chOff x="1558553" y="2640800"/>
                <a:chExt cx="1874312" cy="707302"/>
              </a:xfrm>
            </p:grpSpPr>
            <p:sp>
              <p:nvSpPr>
                <p:cNvPr id="42" name="타원 41">
                  <a:extLst>
                    <a:ext uri="{FF2B5EF4-FFF2-40B4-BE49-F238E27FC236}">
                      <a16:creationId xmlns:a16="http://schemas.microsoft.com/office/drawing/2014/main" id="{22CD5421-43D2-50D8-257D-9C8F1C88FC15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타원 42">
                  <a:extLst>
                    <a:ext uri="{FF2B5EF4-FFF2-40B4-BE49-F238E27FC236}">
                      <a16:creationId xmlns:a16="http://schemas.microsoft.com/office/drawing/2014/main" id="{14F86CBD-0F2A-9E37-C542-ADB4B9A577A6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이등변 삼각형 43">
                  <a:extLst>
                    <a:ext uri="{FF2B5EF4-FFF2-40B4-BE49-F238E27FC236}">
                      <a16:creationId xmlns:a16="http://schemas.microsoft.com/office/drawing/2014/main" id="{4DEFFE34-4106-3607-E3F1-94DE02C5236A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A74C76CA-E582-6605-FE7A-7234AD659E64}"/>
                  </a:ext>
                </a:extLst>
              </p:cNvPr>
              <p:cNvGrpSpPr/>
              <p:nvPr/>
            </p:nvGrpSpPr>
            <p:grpSpPr>
              <a:xfrm rot="20033440">
                <a:off x="1900326" y="5056838"/>
                <a:ext cx="1874312" cy="707302"/>
                <a:chOff x="1558553" y="2640800"/>
                <a:chExt cx="1874312" cy="707302"/>
              </a:xfrm>
            </p:grpSpPr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38650DCE-8390-3E21-ED20-5644430D748F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39">
                  <a:extLst>
                    <a:ext uri="{FF2B5EF4-FFF2-40B4-BE49-F238E27FC236}">
                      <a16:creationId xmlns:a16="http://schemas.microsoft.com/office/drawing/2014/main" id="{B28B9BB3-3E4D-EA6C-0BE5-7364C877FA1D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이등변 삼각형 40">
                  <a:extLst>
                    <a:ext uri="{FF2B5EF4-FFF2-40B4-BE49-F238E27FC236}">
                      <a16:creationId xmlns:a16="http://schemas.microsoft.com/office/drawing/2014/main" id="{0021061A-D37A-A430-1C16-8BB435883098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70F8A0B5-7785-2CC6-8CA8-92BC9C8A4F8A}"/>
                </a:ext>
              </a:extLst>
            </p:cNvPr>
            <p:cNvGrpSpPr/>
            <p:nvPr/>
          </p:nvGrpSpPr>
          <p:grpSpPr>
            <a:xfrm flipH="1">
              <a:off x="7823686" y="2469947"/>
              <a:ext cx="2038844" cy="3193381"/>
              <a:chOff x="1610556" y="2570759"/>
              <a:chExt cx="2164082" cy="3193381"/>
            </a:xfrm>
          </p:grpSpPr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438F7785-B500-1C69-1183-3A60286EEE4D}"/>
                  </a:ext>
                </a:extLst>
              </p:cNvPr>
              <p:cNvGrpSpPr/>
              <p:nvPr/>
            </p:nvGrpSpPr>
            <p:grpSpPr>
              <a:xfrm>
                <a:off x="1610556" y="2570759"/>
                <a:ext cx="1874312" cy="707302"/>
                <a:chOff x="1558553" y="2640800"/>
                <a:chExt cx="1874312" cy="707302"/>
              </a:xfrm>
            </p:grpSpPr>
            <p:sp>
              <p:nvSpPr>
                <p:cNvPr id="31" name="타원 30">
                  <a:extLst>
                    <a:ext uri="{FF2B5EF4-FFF2-40B4-BE49-F238E27FC236}">
                      <a16:creationId xmlns:a16="http://schemas.microsoft.com/office/drawing/2014/main" id="{94507A13-2F9C-10FC-4BDB-065B5EBBB063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타원 31">
                  <a:extLst>
                    <a:ext uri="{FF2B5EF4-FFF2-40B4-BE49-F238E27FC236}">
                      <a16:creationId xmlns:a16="http://schemas.microsoft.com/office/drawing/2014/main" id="{0C4ABB4F-7876-A856-D4E0-DCA9EB0FD21D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이등변 삼각형 32">
                  <a:extLst>
                    <a:ext uri="{FF2B5EF4-FFF2-40B4-BE49-F238E27FC236}">
                      <a16:creationId xmlns:a16="http://schemas.microsoft.com/office/drawing/2014/main" id="{F798C0E7-478B-F32B-93D6-E1D3BAB05659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333B2E70-4722-7834-6EDD-587326389578}"/>
                  </a:ext>
                </a:extLst>
              </p:cNvPr>
              <p:cNvGrpSpPr/>
              <p:nvPr/>
            </p:nvGrpSpPr>
            <p:grpSpPr>
              <a:xfrm>
                <a:off x="1610556" y="3110064"/>
                <a:ext cx="1874312" cy="707302"/>
                <a:chOff x="1558553" y="2640800"/>
                <a:chExt cx="1874312" cy="707302"/>
              </a:xfrm>
            </p:grpSpPr>
            <p:sp>
              <p:nvSpPr>
                <p:cNvPr id="28" name="타원 27">
                  <a:extLst>
                    <a:ext uri="{FF2B5EF4-FFF2-40B4-BE49-F238E27FC236}">
                      <a16:creationId xmlns:a16="http://schemas.microsoft.com/office/drawing/2014/main" id="{1F2C07EA-F8A0-294A-BC69-DFE03AAB639B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타원 28">
                  <a:extLst>
                    <a:ext uri="{FF2B5EF4-FFF2-40B4-BE49-F238E27FC236}">
                      <a16:creationId xmlns:a16="http://schemas.microsoft.com/office/drawing/2014/main" id="{30FAE5B4-54C7-0867-0527-8C94F201DBC4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이등변 삼각형 29">
                  <a:extLst>
                    <a:ext uri="{FF2B5EF4-FFF2-40B4-BE49-F238E27FC236}">
                      <a16:creationId xmlns:a16="http://schemas.microsoft.com/office/drawing/2014/main" id="{C329F058-4B9D-73BD-0C00-C94F761BCC97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BE448696-5A0F-D89A-4D66-EAFC66FCA340}"/>
                  </a:ext>
                </a:extLst>
              </p:cNvPr>
              <p:cNvGrpSpPr/>
              <p:nvPr/>
            </p:nvGrpSpPr>
            <p:grpSpPr>
              <a:xfrm>
                <a:off x="1627632" y="3671546"/>
                <a:ext cx="1874312" cy="707302"/>
                <a:chOff x="1558553" y="2640800"/>
                <a:chExt cx="1874312" cy="707302"/>
              </a:xfrm>
            </p:grpSpPr>
            <p:sp>
              <p:nvSpPr>
                <p:cNvPr id="25" name="타원 24">
                  <a:extLst>
                    <a:ext uri="{FF2B5EF4-FFF2-40B4-BE49-F238E27FC236}">
                      <a16:creationId xmlns:a16="http://schemas.microsoft.com/office/drawing/2014/main" id="{50F08BC2-8206-5E6B-6C91-4C441B8F6939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타원 25">
                  <a:extLst>
                    <a:ext uri="{FF2B5EF4-FFF2-40B4-BE49-F238E27FC236}">
                      <a16:creationId xmlns:a16="http://schemas.microsoft.com/office/drawing/2014/main" id="{0FB51D8B-BCB5-C3DB-02BB-8442B94D8B0C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이등변 삼각형 26">
                  <a:extLst>
                    <a:ext uri="{FF2B5EF4-FFF2-40B4-BE49-F238E27FC236}">
                      <a16:creationId xmlns:a16="http://schemas.microsoft.com/office/drawing/2014/main" id="{4C214596-0117-E021-B650-B1194DBDC8E1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B85AC7D5-50D2-9957-46C7-22506BB70B3F}"/>
                  </a:ext>
                </a:extLst>
              </p:cNvPr>
              <p:cNvGrpSpPr/>
              <p:nvPr/>
            </p:nvGrpSpPr>
            <p:grpSpPr>
              <a:xfrm>
                <a:off x="1723602" y="4273223"/>
                <a:ext cx="1874312" cy="707302"/>
                <a:chOff x="1558553" y="2640800"/>
                <a:chExt cx="1874312" cy="707302"/>
              </a:xfrm>
            </p:grpSpPr>
            <p:sp>
              <p:nvSpPr>
                <p:cNvPr id="22" name="타원 21">
                  <a:extLst>
                    <a:ext uri="{FF2B5EF4-FFF2-40B4-BE49-F238E27FC236}">
                      <a16:creationId xmlns:a16="http://schemas.microsoft.com/office/drawing/2014/main" id="{956FFC03-252D-89FB-E5DB-98660E4DC8E2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타원 22">
                  <a:extLst>
                    <a:ext uri="{FF2B5EF4-FFF2-40B4-BE49-F238E27FC236}">
                      <a16:creationId xmlns:a16="http://schemas.microsoft.com/office/drawing/2014/main" id="{682EC1B3-5CCE-CA63-3316-A6134632EB57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이등변 삼각형 23">
                  <a:extLst>
                    <a:ext uri="{FF2B5EF4-FFF2-40B4-BE49-F238E27FC236}">
                      <a16:creationId xmlns:a16="http://schemas.microsoft.com/office/drawing/2014/main" id="{BE96F3DA-DFA2-63CD-E608-783C46541D31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2D22AFC4-F33A-39C4-511C-0B0D3F8D3A92}"/>
                  </a:ext>
                </a:extLst>
              </p:cNvPr>
              <p:cNvGrpSpPr/>
              <p:nvPr/>
            </p:nvGrpSpPr>
            <p:grpSpPr>
              <a:xfrm rot="20033440">
                <a:off x="1900326" y="5056838"/>
                <a:ext cx="1874312" cy="707302"/>
                <a:chOff x="1558553" y="2640800"/>
                <a:chExt cx="1874312" cy="707302"/>
              </a:xfrm>
            </p:grpSpPr>
            <p:sp>
              <p:nvSpPr>
                <p:cNvPr id="19" name="타원 18">
                  <a:extLst>
                    <a:ext uri="{FF2B5EF4-FFF2-40B4-BE49-F238E27FC236}">
                      <a16:creationId xmlns:a16="http://schemas.microsoft.com/office/drawing/2014/main" id="{D042D761-A1A4-8002-284D-1146EBF47582}"/>
                    </a:ext>
                  </a:extLst>
                </p:cNvPr>
                <p:cNvSpPr/>
                <p:nvPr/>
              </p:nvSpPr>
              <p:spPr>
                <a:xfrm rot="340544">
                  <a:off x="2416255" y="2640800"/>
                  <a:ext cx="1016610" cy="3957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타원 19">
                  <a:extLst>
                    <a:ext uri="{FF2B5EF4-FFF2-40B4-BE49-F238E27FC236}">
                      <a16:creationId xmlns:a16="http://schemas.microsoft.com/office/drawing/2014/main" id="{831F999E-EC71-73DD-2213-04241BFF52E7}"/>
                    </a:ext>
                  </a:extLst>
                </p:cNvPr>
                <p:cNvSpPr/>
                <p:nvPr/>
              </p:nvSpPr>
              <p:spPr>
                <a:xfrm rot="3799790">
                  <a:off x="2168168" y="2510099"/>
                  <a:ext cx="334978" cy="8385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이등변 삼각형 20">
                  <a:extLst>
                    <a:ext uri="{FF2B5EF4-FFF2-40B4-BE49-F238E27FC236}">
                      <a16:creationId xmlns:a16="http://schemas.microsoft.com/office/drawing/2014/main" id="{81C35635-B924-0BD2-B72B-E8CFED99EEF2}"/>
                    </a:ext>
                  </a:extLst>
                </p:cNvPr>
                <p:cNvSpPr/>
                <p:nvPr/>
              </p:nvSpPr>
              <p:spPr>
                <a:xfrm rot="13788332">
                  <a:off x="1768177" y="2903164"/>
                  <a:ext cx="235314" cy="65456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1A5BF654-514F-CCA0-BE33-E28D28AB8312}"/>
                </a:ext>
              </a:extLst>
            </p:cNvPr>
            <p:cNvGrpSpPr/>
            <p:nvPr/>
          </p:nvGrpSpPr>
          <p:grpSpPr>
            <a:xfrm rot="596627">
              <a:off x="4841794" y="1691200"/>
              <a:ext cx="579422" cy="578113"/>
              <a:chOff x="4734901" y="1531449"/>
              <a:chExt cx="579422" cy="578113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EA50E77D-7BD2-7840-C7B5-B487E2ABDD58}"/>
                  </a:ext>
                </a:extLst>
              </p:cNvPr>
              <p:cNvSpPr/>
              <p:nvPr/>
            </p:nvSpPr>
            <p:spPr>
              <a:xfrm>
                <a:off x="4734901" y="1531449"/>
                <a:ext cx="579422" cy="5781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C06F0EA6-75F1-0938-BA59-2211D952584D}"/>
                  </a:ext>
                </a:extLst>
              </p:cNvPr>
              <p:cNvSpPr/>
              <p:nvPr/>
            </p:nvSpPr>
            <p:spPr>
              <a:xfrm>
                <a:off x="4938988" y="1592776"/>
                <a:ext cx="375335" cy="404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91799146-7B9E-D699-4A2D-4110C25DF233}"/>
                </a:ext>
              </a:extLst>
            </p:cNvPr>
            <p:cNvGrpSpPr/>
            <p:nvPr/>
          </p:nvGrpSpPr>
          <p:grpSpPr>
            <a:xfrm rot="11760885">
              <a:off x="5819497" y="1714223"/>
              <a:ext cx="579422" cy="578113"/>
              <a:chOff x="4734901" y="1531449"/>
              <a:chExt cx="579422" cy="578113"/>
            </a:xfrm>
          </p:grpSpPr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8DA09652-8036-3BDA-66B0-03F48F67745F}"/>
                  </a:ext>
                </a:extLst>
              </p:cNvPr>
              <p:cNvSpPr/>
              <p:nvPr/>
            </p:nvSpPr>
            <p:spPr>
              <a:xfrm>
                <a:off x="4734901" y="1531449"/>
                <a:ext cx="579422" cy="5781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4A16C111-4B9D-590D-136F-933A40F50EA6}"/>
                  </a:ext>
                </a:extLst>
              </p:cNvPr>
              <p:cNvSpPr/>
              <p:nvPr/>
            </p:nvSpPr>
            <p:spPr>
              <a:xfrm>
                <a:off x="4938988" y="1592776"/>
                <a:ext cx="375335" cy="404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EAF27555-6B2E-53BE-49B5-87A9FE950933}"/>
              </a:ext>
            </a:extLst>
          </p:cNvPr>
          <p:cNvGrpSpPr/>
          <p:nvPr/>
        </p:nvGrpSpPr>
        <p:grpSpPr>
          <a:xfrm>
            <a:off x="6206329" y="1892391"/>
            <a:ext cx="5527076" cy="3338396"/>
            <a:chOff x="6206329" y="1892391"/>
            <a:chExt cx="5527076" cy="3338396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15A4F3CA-2656-F16D-2CDB-4FBBA342F46D}"/>
                </a:ext>
              </a:extLst>
            </p:cNvPr>
            <p:cNvGrpSpPr/>
            <p:nvPr/>
          </p:nvGrpSpPr>
          <p:grpSpPr>
            <a:xfrm rot="596627">
              <a:off x="8363599" y="2537847"/>
              <a:ext cx="388090" cy="383322"/>
              <a:chOff x="4734901" y="1531449"/>
              <a:chExt cx="579422" cy="578113"/>
            </a:xfrm>
          </p:grpSpPr>
          <p:sp>
            <p:nvSpPr>
              <p:cNvPr id="70" name="타원 69">
                <a:extLst>
                  <a:ext uri="{FF2B5EF4-FFF2-40B4-BE49-F238E27FC236}">
                    <a16:creationId xmlns:a16="http://schemas.microsoft.com/office/drawing/2014/main" id="{EFFCA317-EEC1-4B16-896D-971DDC463878}"/>
                  </a:ext>
                </a:extLst>
              </p:cNvPr>
              <p:cNvSpPr/>
              <p:nvPr/>
            </p:nvSpPr>
            <p:spPr>
              <a:xfrm>
                <a:off x="4734901" y="1531449"/>
                <a:ext cx="579422" cy="5781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0C1F2B0C-3A22-C764-A509-2D4727ED1A5C}"/>
                  </a:ext>
                </a:extLst>
              </p:cNvPr>
              <p:cNvSpPr/>
              <p:nvPr/>
            </p:nvSpPr>
            <p:spPr>
              <a:xfrm>
                <a:off x="4938988" y="1592776"/>
                <a:ext cx="375335" cy="404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FBFB1639-D54A-A67C-3460-2363F27FBE8A}"/>
                </a:ext>
              </a:extLst>
            </p:cNvPr>
            <p:cNvGrpSpPr/>
            <p:nvPr/>
          </p:nvGrpSpPr>
          <p:grpSpPr>
            <a:xfrm rot="11760885">
              <a:off x="9018453" y="2553112"/>
              <a:ext cx="388090" cy="383322"/>
              <a:chOff x="4734901" y="1531449"/>
              <a:chExt cx="579422" cy="578113"/>
            </a:xfrm>
          </p:grpSpPr>
          <p:sp>
            <p:nvSpPr>
              <p:cNvPr id="68" name="타원 67">
                <a:extLst>
                  <a:ext uri="{FF2B5EF4-FFF2-40B4-BE49-F238E27FC236}">
                    <a16:creationId xmlns:a16="http://schemas.microsoft.com/office/drawing/2014/main" id="{E390B26C-DB29-D915-6A58-A630EBCB161B}"/>
                  </a:ext>
                </a:extLst>
              </p:cNvPr>
              <p:cNvSpPr/>
              <p:nvPr/>
            </p:nvSpPr>
            <p:spPr>
              <a:xfrm>
                <a:off x="4734901" y="1531449"/>
                <a:ext cx="579422" cy="5781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타원 68">
                <a:extLst>
                  <a:ext uri="{FF2B5EF4-FFF2-40B4-BE49-F238E27FC236}">
                    <a16:creationId xmlns:a16="http://schemas.microsoft.com/office/drawing/2014/main" id="{246F57EB-685D-18F6-EF51-6AC9B60A0C9D}"/>
                  </a:ext>
                </a:extLst>
              </p:cNvPr>
              <p:cNvSpPr/>
              <p:nvPr/>
            </p:nvSpPr>
            <p:spPr>
              <a:xfrm>
                <a:off x="4938988" y="1592776"/>
                <a:ext cx="375335" cy="404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8" name="그룹 117">
              <a:extLst>
                <a:ext uri="{FF2B5EF4-FFF2-40B4-BE49-F238E27FC236}">
                  <a16:creationId xmlns:a16="http://schemas.microsoft.com/office/drawing/2014/main" id="{C6F028F1-806D-0958-8345-4268799EF62D}"/>
                </a:ext>
              </a:extLst>
            </p:cNvPr>
            <p:cNvGrpSpPr/>
            <p:nvPr/>
          </p:nvGrpSpPr>
          <p:grpSpPr>
            <a:xfrm>
              <a:off x="6206329" y="1892391"/>
              <a:ext cx="5527076" cy="3338396"/>
              <a:chOff x="6096000" y="1928388"/>
              <a:chExt cx="5527076" cy="3338396"/>
            </a:xfr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22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0C70F5F3-3874-8886-BD18-6ACE51E117D1}"/>
                  </a:ext>
                </a:extLst>
              </p:cNvPr>
              <p:cNvSpPr/>
              <p:nvPr/>
            </p:nvSpPr>
            <p:spPr>
              <a:xfrm>
                <a:off x="7065312" y="2941160"/>
                <a:ext cx="3565576" cy="18849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2" name="그룹 61">
                <a:extLst>
                  <a:ext uri="{FF2B5EF4-FFF2-40B4-BE49-F238E27FC236}">
                    <a16:creationId xmlns:a16="http://schemas.microsoft.com/office/drawing/2014/main" id="{3C4829D1-1094-B13D-BA89-5872112951AA}"/>
                  </a:ext>
                </a:extLst>
              </p:cNvPr>
              <p:cNvGrpSpPr/>
              <p:nvPr/>
            </p:nvGrpSpPr>
            <p:grpSpPr>
              <a:xfrm>
                <a:off x="6470206" y="1995445"/>
                <a:ext cx="761851" cy="1063755"/>
                <a:chOff x="2169249" y="830423"/>
                <a:chExt cx="1137450" cy="1604318"/>
              </a:xfrm>
              <a:grpFill/>
            </p:grpSpPr>
            <p:sp>
              <p:nvSpPr>
                <p:cNvPr id="115" name="타원 114">
                  <a:extLst>
                    <a:ext uri="{FF2B5EF4-FFF2-40B4-BE49-F238E27FC236}">
                      <a16:creationId xmlns:a16="http://schemas.microsoft.com/office/drawing/2014/main" id="{B6D8A006-1E47-1EAA-FE19-98C8342861AE}"/>
                    </a:ext>
                  </a:extLst>
                </p:cNvPr>
                <p:cNvSpPr/>
                <p:nvPr/>
              </p:nvSpPr>
              <p:spPr>
                <a:xfrm rot="2004542">
                  <a:off x="2424667" y="1989679"/>
                  <a:ext cx="882032" cy="445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" name="타원 115">
                  <a:extLst>
                    <a:ext uri="{FF2B5EF4-FFF2-40B4-BE49-F238E27FC236}">
                      <a16:creationId xmlns:a16="http://schemas.microsoft.com/office/drawing/2014/main" id="{B3A51A87-8454-8EC9-009C-E480D38E9F9B}"/>
                    </a:ext>
                  </a:extLst>
                </p:cNvPr>
                <p:cNvSpPr/>
                <p:nvPr/>
              </p:nvSpPr>
              <p:spPr>
                <a:xfrm rot="21133371">
                  <a:off x="2407383" y="1294644"/>
                  <a:ext cx="280658" cy="78765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" name="부분 원형 116">
                  <a:extLst>
                    <a:ext uri="{FF2B5EF4-FFF2-40B4-BE49-F238E27FC236}">
                      <a16:creationId xmlns:a16="http://schemas.microsoft.com/office/drawing/2014/main" id="{9E11C94A-9162-5351-26E0-77DC3A4BB5AB}"/>
                    </a:ext>
                  </a:extLst>
                </p:cNvPr>
                <p:cNvSpPr/>
                <p:nvPr/>
              </p:nvSpPr>
              <p:spPr>
                <a:xfrm rot="18699539">
                  <a:off x="2165007" y="834665"/>
                  <a:ext cx="583665" cy="575182"/>
                </a:xfrm>
                <a:prstGeom prst="pi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3" name="그룹 62">
                <a:extLst>
                  <a:ext uri="{FF2B5EF4-FFF2-40B4-BE49-F238E27FC236}">
                    <a16:creationId xmlns:a16="http://schemas.microsoft.com/office/drawing/2014/main" id="{A5B3F233-2D88-BD9F-F943-201EC4FF8F97}"/>
                  </a:ext>
                </a:extLst>
              </p:cNvPr>
              <p:cNvGrpSpPr/>
              <p:nvPr/>
            </p:nvGrpSpPr>
            <p:grpSpPr>
              <a:xfrm flipH="1">
                <a:off x="10423333" y="1928388"/>
                <a:ext cx="774717" cy="1063755"/>
                <a:chOff x="2169249" y="830423"/>
                <a:chExt cx="1137450" cy="1604318"/>
              </a:xfrm>
              <a:grpFill/>
            </p:grpSpPr>
            <p:sp>
              <p:nvSpPr>
                <p:cNvPr id="112" name="타원 111">
                  <a:extLst>
                    <a:ext uri="{FF2B5EF4-FFF2-40B4-BE49-F238E27FC236}">
                      <a16:creationId xmlns:a16="http://schemas.microsoft.com/office/drawing/2014/main" id="{395E0A11-D662-D745-C427-20E5325BE754}"/>
                    </a:ext>
                  </a:extLst>
                </p:cNvPr>
                <p:cNvSpPr/>
                <p:nvPr/>
              </p:nvSpPr>
              <p:spPr>
                <a:xfrm rot="2004542">
                  <a:off x="2424667" y="1989679"/>
                  <a:ext cx="882032" cy="445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" name="타원 112">
                  <a:extLst>
                    <a:ext uri="{FF2B5EF4-FFF2-40B4-BE49-F238E27FC236}">
                      <a16:creationId xmlns:a16="http://schemas.microsoft.com/office/drawing/2014/main" id="{12D6D5F0-194A-C5E8-D097-8EE2357A4BC1}"/>
                    </a:ext>
                  </a:extLst>
                </p:cNvPr>
                <p:cNvSpPr/>
                <p:nvPr/>
              </p:nvSpPr>
              <p:spPr>
                <a:xfrm rot="21133371">
                  <a:off x="2407383" y="1294644"/>
                  <a:ext cx="280658" cy="78765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" name="부분 원형 113">
                  <a:extLst>
                    <a:ext uri="{FF2B5EF4-FFF2-40B4-BE49-F238E27FC236}">
                      <a16:creationId xmlns:a16="http://schemas.microsoft.com/office/drawing/2014/main" id="{F6F36435-44BA-D00E-BEE8-52F03C314872}"/>
                    </a:ext>
                  </a:extLst>
                </p:cNvPr>
                <p:cNvSpPr/>
                <p:nvPr/>
              </p:nvSpPr>
              <p:spPr>
                <a:xfrm rot="18699539">
                  <a:off x="2165007" y="834665"/>
                  <a:ext cx="583665" cy="575182"/>
                </a:xfrm>
                <a:prstGeom prst="pi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4" name="그룹 63">
                <a:extLst>
                  <a:ext uri="{FF2B5EF4-FFF2-40B4-BE49-F238E27FC236}">
                    <a16:creationId xmlns:a16="http://schemas.microsoft.com/office/drawing/2014/main" id="{F01EC68C-9B5C-04DF-5A64-35C4ACA4C86A}"/>
                  </a:ext>
                </a:extLst>
              </p:cNvPr>
              <p:cNvGrpSpPr/>
              <p:nvPr/>
            </p:nvGrpSpPr>
            <p:grpSpPr>
              <a:xfrm>
                <a:off x="6096000" y="3149388"/>
                <a:ext cx="1449477" cy="2117396"/>
                <a:chOff x="1610556" y="2570759"/>
                <a:chExt cx="2164082" cy="3193381"/>
              </a:xfrm>
              <a:grpFill/>
            </p:grpSpPr>
            <p:grpSp>
              <p:nvGrpSpPr>
                <p:cNvPr id="92" name="그룹 91">
                  <a:extLst>
                    <a:ext uri="{FF2B5EF4-FFF2-40B4-BE49-F238E27FC236}">
                      <a16:creationId xmlns:a16="http://schemas.microsoft.com/office/drawing/2014/main" id="{C9748379-915F-C9FB-EA9C-FFBB3AB97D5D}"/>
                    </a:ext>
                  </a:extLst>
                </p:cNvPr>
                <p:cNvGrpSpPr/>
                <p:nvPr/>
              </p:nvGrpSpPr>
              <p:grpSpPr>
                <a:xfrm>
                  <a:off x="1610556" y="2570759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109" name="타원 108">
                    <a:extLst>
                      <a:ext uri="{FF2B5EF4-FFF2-40B4-BE49-F238E27FC236}">
                        <a16:creationId xmlns:a16="http://schemas.microsoft.com/office/drawing/2014/main" id="{EEA6CFD9-6DC3-1458-4DCC-6F132EF8F160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0" name="타원 109">
                    <a:extLst>
                      <a:ext uri="{FF2B5EF4-FFF2-40B4-BE49-F238E27FC236}">
                        <a16:creationId xmlns:a16="http://schemas.microsoft.com/office/drawing/2014/main" id="{2A7CF8F2-5B5E-278A-E1F2-B86F27AC6D9B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1" name="이등변 삼각형 110">
                    <a:extLst>
                      <a:ext uri="{FF2B5EF4-FFF2-40B4-BE49-F238E27FC236}">
                        <a16:creationId xmlns:a16="http://schemas.microsoft.com/office/drawing/2014/main" id="{0D23F23E-BAD2-6897-D732-1F06749334C9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grpSp>
              <p:nvGrpSpPr>
                <p:cNvPr id="93" name="그룹 92">
                  <a:extLst>
                    <a:ext uri="{FF2B5EF4-FFF2-40B4-BE49-F238E27FC236}">
                      <a16:creationId xmlns:a16="http://schemas.microsoft.com/office/drawing/2014/main" id="{64B4A7BA-3A5D-DF22-B7FF-7038D75458DC}"/>
                    </a:ext>
                  </a:extLst>
                </p:cNvPr>
                <p:cNvGrpSpPr/>
                <p:nvPr/>
              </p:nvGrpSpPr>
              <p:grpSpPr>
                <a:xfrm>
                  <a:off x="1610556" y="3110064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106" name="타원 105">
                    <a:extLst>
                      <a:ext uri="{FF2B5EF4-FFF2-40B4-BE49-F238E27FC236}">
                        <a16:creationId xmlns:a16="http://schemas.microsoft.com/office/drawing/2014/main" id="{21143A74-7BDD-7C9C-1B90-3FFC51F5B220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7" name="타원 106">
                    <a:extLst>
                      <a:ext uri="{FF2B5EF4-FFF2-40B4-BE49-F238E27FC236}">
                        <a16:creationId xmlns:a16="http://schemas.microsoft.com/office/drawing/2014/main" id="{5A17CF60-8E2F-4260-033B-08820C169E58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8" name="이등변 삼각형 107">
                    <a:extLst>
                      <a:ext uri="{FF2B5EF4-FFF2-40B4-BE49-F238E27FC236}">
                        <a16:creationId xmlns:a16="http://schemas.microsoft.com/office/drawing/2014/main" id="{5AEE2D52-DA55-70A8-FDDE-EEA045F58615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grpSp>
              <p:nvGrpSpPr>
                <p:cNvPr id="94" name="그룹 93">
                  <a:extLst>
                    <a:ext uri="{FF2B5EF4-FFF2-40B4-BE49-F238E27FC236}">
                      <a16:creationId xmlns:a16="http://schemas.microsoft.com/office/drawing/2014/main" id="{CE9BE5E6-49E9-9B9A-CFA5-CC1E51C9B814}"/>
                    </a:ext>
                  </a:extLst>
                </p:cNvPr>
                <p:cNvGrpSpPr/>
                <p:nvPr/>
              </p:nvGrpSpPr>
              <p:grpSpPr>
                <a:xfrm>
                  <a:off x="1627632" y="3671546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103" name="타원 102">
                    <a:extLst>
                      <a:ext uri="{FF2B5EF4-FFF2-40B4-BE49-F238E27FC236}">
                        <a16:creationId xmlns:a16="http://schemas.microsoft.com/office/drawing/2014/main" id="{EECC1179-452A-591C-3A24-960884DA220A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4" name="타원 103">
                    <a:extLst>
                      <a:ext uri="{FF2B5EF4-FFF2-40B4-BE49-F238E27FC236}">
                        <a16:creationId xmlns:a16="http://schemas.microsoft.com/office/drawing/2014/main" id="{9CDBE2DD-ECD3-66FE-C096-B2D7CB9B6D71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5" name="이등변 삼각형 104">
                    <a:extLst>
                      <a:ext uri="{FF2B5EF4-FFF2-40B4-BE49-F238E27FC236}">
                        <a16:creationId xmlns:a16="http://schemas.microsoft.com/office/drawing/2014/main" id="{D2E91396-A24E-BE58-3E60-534DC3049C3C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grpSp>
              <p:nvGrpSpPr>
                <p:cNvPr id="95" name="그룹 94">
                  <a:extLst>
                    <a:ext uri="{FF2B5EF4-FFF2-40B4-BE49-F238E27FC236}">
                      <a16:creationId xmlns:a16="http://schemas.microsoft.com/office/drawing/2014/main" id="{4E3BFB1D-5265-858B-631E-D9A065F3F736}"/>
                    </a:ext>
                  </a:extLst>
                </p:cNvPr>
                <p:cNvGrpSpPr/>
                <p:nvPr/>
              </p:nvGrpSpPr>
              <p:grpSpPr>
                <a:xfrm>
                  <a:off x="1723602" y="4273223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100" name="타원 99">
                    <a:extLst>
                      <a:ext uri="{FF2B5EF4-FFF2-40B4-BE49-F238E27FC236}">
                        <a16:creationId xmlns:a16="http://schemas.microsoft.com/office/drawing/2014/main" id="{DA959C08-7A1D-4DDF-4994-2FC3EB7A0FC5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1" name="타원 100">
                    <a:extLst>
                      <a:ext uri="{FF2B5EF4-FFF2-40B4-BE49-F238E27FC236}">
                        <a16:creationId xmlns:a16="http://schemas.microsoft.com/office/drawing/2014/main" id="{D069D171-09E2-06D7-CA2A-7603B15281CD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2" name="이등변 삼각형 101">
                    <a:extLst>
                      <a:ext uri="{FF2B5EF4-FFF2-40B4-BE49-F238E27FC236}">
                        <a16:creationId xmlns:a16="http://schemas.microsoft.com/office/drawing/2014/main" id="{BF67D17B-9D6C-18D6-E220-297D407C8DD5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grpSp>
              <p:nvGrpSpPr>
                <p:cNvPr id="96" name="그룹 95">
                  <a:extLst>
                    <a:ext uri="{FF2B5EF4-FFF2-40B4-BE49-F238E27FC236}">
                      <a16:creationId xmlns:a16="http://schemas.microsoft.com/office/drawing/2014/main" id="{FDC222F9-CC81-6AAA-B54B-36768AC9B0CE}"/>
                    </a:ext>
                  </a:extLst>
                </p:cNvPr>
                <p:cNvGrpSpPr/>
                <p:nvPr/>
              </p:nvGrpSpPr>
              <p:grpSpPr>
                <a:xfrm rot="20033440">
                  <a:off x="1900326" y="5056838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97" name="타원 96">
                    <a:extLst>
                      <a:ext uri="{FF2B5EF4-FFF2-40B4-BE49-F238E27FC236}">
                        <a16:creationId xmlns:a16="http://schemas.microsoft.com/office/drawing/2014/main" id="{C0071EB3-E3C3-A729-1912-5CF17B24DBB2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8" name="타원 97">
                    <a:extLst>
                      <a:ext uri="{FF2B5EF4-FFF2-40B4-BE49-F238E27FC236}">
                        <a16:creationId xmlns:a16="http://schemas.microsoft.com/office/drawing/2014/main" id="{ECDBC116-4D71-BA8D-AAD5-EC387F551EA3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9" name="이등변 삼각형 98">
                    <a:extLst>
                      <a:ext uri="{FF2B5EF4-FFF2-40B4-BE49-F238E27FC236}">
                        <a16:creationId xmlns:a16="http://schemas.microsoft.com/office/drawing/2014/main" id="{00C91906-B5BE-017D-9BD7-5B0A15375823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</p:grpSp>
          <p:grpSp>
            <p:nvGrpSpPr>
              <p:cNvPr id="65" name="그룹 64">
                <a:extLst>
                  <a:ext uri="{FF2B5EF4-FFF2-40B4-BE49-F238E27FC236}">
                    <a16:creationId xmlns:a16="http://schemas.microsoft.com/office/drawing/2014/main" id="{B658899A-6C43-05A6-6E61-69B2B1E07198}"/>
                  </a:ext>
                </a:extLst>
              </p:cNvPr>
              <p:cNvGrpSpPr/>
              <p:nvPr/>
            </p:nvGrpSpPr>
            <p:grpSpPr>
              <a:xfrm flipH="1">
                <a:off x="10257482" y="3082544"/>
                <a:ext cx="1365594" cy="2117396"/>
                <a:chOff x="1610556" y="2570759"/>
                <a:chExt cx="2164082" cy="3193381"/>
              </a:xfrm>
              <a:grpFill/>
            </p:grpSpPr>
            <p:grpSp>
              <p:nvGrpSpPr>
                <p:cNvPr id="72" name="그룹 71">
                  <a:extLst>
                    <a:ext uri="{FF2B5EF4-FFF2-40B4-BE49-F238E27FC236}">
                      <a16:creationId xmlns:a16="http://schemas.microsoft.com/office/drawing/2014/main" id="{3EB41FED-F8CB-1FCA-E940-185795FCED87}"/>
                    </a:ext>
                  </a:extLst>
                </p:cNvPr>
                <p:cNvGrpSpPr/>
                <p:nvPr/>
              </p:nvGrpSpPr>
              <p:grpSpPr>
                <a:xfrm>
                  <a:off x="1610556" y="2570759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89" name="타원 88">
                    <a:extLst>
                      <a:ext uri="{FF2B5EF4-FFF2-40B4-BE49-F238E27FC236}">
                        <a16:creationId xmlns:a16="http://schemas.microsoft.com/office/drawing/2014/main" id="{51F86D4C-F59E-825C-842A-C7761FE20167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0" name="타원 89">
                    <a:extLst>
                      <a:ext uri="{FF2B5EF4-FFF2-40B4-BE49-F238E27FC236}">
                        <a16:creationId xmlns:a16="http://schemas.microsoft.com/office/drawing/2014/main" id="{02B796BA-DDDF-427C-B92F-9F396D821AC2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1" name="이등변 삼각형 90">
                    <a:extLst>
                      <a:ext uri="{FF2B5EF4-FFF2-40B4-BE49-F238E27FC236}">
                        <a16:creationId xmlns:a16="http://schemas.microsoft.com/office/drawing/2014/main" id="{6BE3C460-84F7-84D7-BC9E-73198E43401F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grpSp>
              <p:nvGrpSpPr>
                <p:cNvPr id="73" name="그룹 72">
                  <a:extLst>
                    <a:ext uri="{FF2B5EF4-FFF2-40B4-BE49-F238E27FC236}">
                      <a16:creationId xmlns:a16="http://schemas.microsoft.com/office/drawing/2014/main" id="{0ED01A86-3F60-9BC2-DA36-9D4B889DA581}"/>
                    </a:ext>
                  </a:extLst>
                </p:cNvPr>
                <p:cNvGrpSpPr/>
                <p:nvPr/>
              </p:nvGrpSpPr>
              <p:grpSpPr>
                <a:xfrm>
                  <a:off x="1610556" y="3110064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86" name="타원 85">
                    <a:extLst>
                      <a:ext uri="{FF2B5EF4-FFF2-40B4-BE49-F238E27FC236}">
                        <a16:creationId xmlns:a16="http://schemas.microsoft.com/office/drawing/2014/main" id="{8812FD27-90BF-F823-07C2-BCD8D1128833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7" name="타원 86">
                    <a:extLst>
                      <a:ext uri="{FF2B5EF4-FFF2-40B4-BE49-F238E27FC236}">
                        <a16:creationId xmlns:a16="http://schemas.microsoft.com/office/drawing/2014/main" id="{3DBE7154-037A-4AAC-F56C-B61B79ACA467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8" name="이등변 삼각형 87">
                    <a:extLst>
                      <a:ext uri="{FF2B5EF4-FFF2-40B4-BE49-F238E27FC236}">
                        <a16:creationId xmlns:a16="http://schemas.microsoft.com/office/drawing/2014/main" id="{E01E3211-9166-DB21-FB5B-C7A32F01A576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grpSp>
              <p:nvGrpSpPr>
                <p:cNvPr id="74" name="그룹 73">
                  <a:extLst>
                    <a:ext uri="{FF2B5EF4-FFF2-40B4-BE49-F238E27FC236}">
                      <a16:creationId xmlns:a16="http://schemas.microsoft.com/office/drawing/2014/main" id="{0E223105-B80C-03EF-3D1C-58F261387923}"/>
                    </a:ext>
                  </a:extLst>
                </p:cNvPr>
                <p:cNvGrpSpPr/>
                <p:nvPr/>
              </p:nvGrpSpPr>
              <p:grpSpPr>
                <a:xfrm>
                  <a:off x="1627632" y="3671546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83" name="타원 82">
                    <a:extLst>
                      <a:ext uri="{FF2B5EF4-FFF2-40B4-BE49-F238E27FC236}">
                        <a16:creationId xmlns:a16="http://schemas.microsoft.com/office/drawing/2014/main" id="{C5EC38C3-4DE7-545B-4855-CC6BF32D3E86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4" name="타원 83">
                    <a:extLst>
                      <a:ext uri="{FF2B5EF4-FFF2-40B4-BE49-F238E27FC236}">
                        <a16:creationId xmlns:a16="http://schemas.microsoft.com/office/drawing/2014/main" id="{46B4E315-094C-4F90-07DC-037A0B8D2608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5" name="이등변 삼각형 84">
                    <a:extLst>
                      <a:ext uri="{FF2B5EF4-FFF2-40B4-BE49-F238E27FC236}">
                        <a16:creationId xmlns:a16="http://schemas.microsoft.com/office/drawing/2014/main" id="{9F5A18E9-FEEF-6A63-52F5-E3D452E106CE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grpSp>
              <p:nvGrpSpPr>
                <p:cNvPr id="75" name="그룹 74">
                  <a:extLst>
                    <a:ext uri="{FF2B5EF4-FFF2-40B4-BE49-F238E27FC236}">
                      <a16:creationId xmlns:a16="http://schemas.microsoft.com/office/drawing/2014/main" id="{262568BF-6AC0-1094-123C-9D11C49C2802}"/>
                    </a:ext>
                  </a:extLst>
                </p:cNvPr>
                <p:cNvGrpSpPr/>
                <p:nvPr/>
              </p:nvGrpSpPr>
              <p:grpSpPr>
                <a:xfrm>
                  <a:off x="1723602" y="4273223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80" name="타원 79">
                    <a:extLst>
                      <a:ext uri="{FF2B5EF4-FFF2-40B4-BE49-F238E27FC236}">
                        <a16:creationId xmlns:a16="http://schemas.microsoft.com/office/drawing/2014/main" id="{E22133FA-0C9A-8D1C-F678-34849611F385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1" name="타원 80">
                    <a:extLst>
                      <a:ext uri="{FF2B5EF4-FFF2-40B4-BE49-F238E27FC236}">
                        <a16:creationId xmlns:a16="http://schemas.microsoft.com/office/drawing/2014/main" id="{40E4E075-4AC2-1784-BA11-B86F932C063D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2" name="이등변 삼각형 81">
                    <a:extLst>
                      <a:ext uri="{FF2B5EF4-FFF2-40B4-BE49-F238E27FC236}">
                        <a16:creationId xmlns:a16="http://schemas.microsoft.com/office/drawing/2014/main" id="{83B84FB0-62A5-BD6C-752C-44D0C1468743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grpSp>
              <p:nvGrpSpPr>
                <p:cNvPr id="76" name="그룹 75">
                  <a:extLst>
                    <a:ext uri="{FF2B5EF4-FFF2-40B4-BE49-F238E27FC236}">
                      <a16:creationId xmlns:a16="http://schemas.microsoft.com/office/drawing/2014/main" id="{3C778996-671F-CAA8-0579-75A4AD201766}"/>
                    </a:ext>
                  </a:extLst>
                </p:cNvPr>
                <p:cNvGrpSpPr/>
                <p:nvPr/>
              </p:nvGrpSpPr>
              <p:grpSpPr>
                <a:xfrm rot="20033440">
                  <a:off x="1900326" y="5056838"/>
                  <a:ext cx="1874312" cy="707302"/>
                  <a:chOff x="1558553" y="2640800"/>
                  <a:chExt cx="1874312" cy="707302"/>
                </a:xfrm>
                <a:grpFill/>
              </p:grpSpPr>
              <p:sp>
                <p:nvSpPr>
                  <p:cNvPr id="77" name="타원 76">
                    <a:extLst>
                      <a:ext uri="{FF2B5EF4-FFF2-40B4-BE49-F238E27FC236}">
                        <a16:creationId xmlns:a16="http://schemas.microsoft.com/office/drawing/2014/main" id="{88D0725D-0459-1805-9572-43BF9E0DA444}"/>
                      </a:ext>
                    </a:extLst>
                  </p:cNvPr>
                  <p:cNvSpPr/>
                  <p:nvPr/>
                </p:nvSpPr>
                <p:spPr>
                  <a:xfrm rot="340544">
                    <a:off x="2416255" y="2640800"/>
                    <a:ext cx="1016610" cy="39570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8" name="타원 77">
                    <a:extLst>
                      <a:ext uri="{FF2B5EF4-FFF2-40B4-BE49-F238E27FC236}">
                        <a16:creationId xmlns:a16="http://schemas.microsoft.com/office/drawing/2014/main" id="{AC8D191E-8824-BEDC-0B58-AD6F42216B1D}"/>
                      </a:ext>
                    </a:extLst>
                  </p:cNvPr>
                  <p:cNvSpPr/>
                  <p:nvPr/>
                </p:nvSpPr>
                <p:spPr>
                  <a:xfrm rot="3799790">
                    <a:off x="2168168" y="2510099"/>
                    <a:ext cx="334978" cy="83850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9" name="이등변 삼각형 78">
                    <a:extLst>
                      <a:ext uri="{FF2B5EF4-FFF2-40B4-BE49-F238E27FC236}">
                        <a16:creationId xmlns:a16="http://schemas.microsoft.com/office/drawing/2014/main" id="{04756820-1968-7DA2-C9E5-06C88E2AF51F}"/>
                      </a:ext>
                    </a:extLst>
                  </p:cNvPr>
                  <p:cNvSpPr/>
                  <p:nvPr/>
                </p:nvSpPr>
                <p:spPr>
                  <a:xfrm rot="13788332">
                    <a:off x="1768177" y="2903164"/>
                    <a:ext cx="235314" cy="654561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6625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"/>
    </mc:Choice>
    <mc:Fallback xmlns="">
      <p:transition spd="slow" advTm="233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F44055FE-B984-FA85-9D50-4AA494BFA26D}"/>
              </a:ext>
            </a:extLst>
          </p:cNvPr>
          <p:cNvGrpSpPr/>
          <p:nvPr/>
        </p:nvGrpSpPr>
        <p:grpSpPr>
          <a:xfrm>
            <a:off x="1804860" y="650359"/>
            <a:ext cx="6777055" cy="4924944"/>
            <a:chOff x="1416033" y="1248831"/>
            <a:chExt cx="6777055" cy="4924944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2" name="부분 원형 1">
              <a:extLst>
                <a:ext uri="{FF2B5EF4-FFF2-40B4-BE49-F238E27FC236}">
                  <a16:creationId xmlns:a16="http://schemas.microsoft.com/office/drawing/2014/main" id="{69A0A053-C138-B4F8-745B-5CFB40958938}"/>
                </a:ext>
              </a:extLst>
            </p:cNvPr>
            <p:cNvSpPr/>
            <p:nvPr/>
          </p:nvSpPr>
          <p:spPr>
            <a:xfrm rot="196221">
              <a:off x="1963738" y="3297225"/>
              <a:ext cx="2828925" cy="2876550"/>
            </a:xfrm>
            <a:prstGeom prst="pie">
              <a:avLst>
                <a:gd name="adj1" fmla="val 10827068"/>
                <a:gd name="adj2" fmla="val 1620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부분 원형 2">
              <a:extLst>
                <a:ext uri="{FF2B5EF4-FFF2-40B4-BE49-F238E27FC236}">
                  <a16:creationId xmlns:a16="http://schemas.microsoft.com/office/drawing/2014/main" id="{EBFF480A-7BC8-B935-E069-11B830305563}"/>
                </a:ext>
              </a:extLst>
            </p:cNvPr>
            <p:cNvSpPr/>
            <p:nvPr/>
          </p:nvSpPr>
          <p:spPr>
            <a:xfrm rot="21381408" flipH="1">
              <a:off x="5268947" y="3297225"/>
              <a:ext cx="2924141" cy="2876550"/>
            </a:xfrm>
            <a:prstGeom prst="pie">
              <a:avLst>
                <a:gd name="adj1" fmla="val 10827068"/>
                <a:gd name="adj2" fmla="val 1620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부분 원형 4">
              <a:extLst>
                <a:ext uri="{FF2B5EF4-FFF2-40B4-BE49-F238E27FC236}">
                  <a16:creationId xmlns:a16="http://schemas.microsoft.com/office/drawing/2014/main" id="{A7BC7BC5-3F09-5BC8-5565-9343A498B570}"/>
                </a:ext>
              </a:extLst>
            </p:cNvPr>
            <p:cNvSpPr/>
            <p:nvPr/>
          </p:nvSpPr>
          <p:spPr>
            <a:xfrm>
              <a:off x="2968609" y="1248831"/>
              <a:ext cx="4241816" cy="4360338"/>
            </a:xfrm>
            <a:prstGeom prst="pie">
              <a:avLst>
                <a:gd name="adj1" fmla="val 10800000"/>
                <a:gd name="adj2" fmla="val 1425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689D9F9F-3B34-3E87-CCCB-92401D0FAA67}"/>
                </a:ext>
              </a:extLst>
            </p:cNvPr>
            <p:cNvSpPr/>
            <p:nvPr/>
          </p:nvSpPr>
          <p:spPr>
            <a:xfrm>
              <a:off x="1416033" y="1914525"/>
              <a:ext cx="1552576" cy="15144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9B23A891-46D0-C016-C2F8-58A5E8F80726}"/>
                </a:ext>
              </a:extLst>
            </p:cNvPr>
            <p:cNvSpPr/>
            <p:nvPr/>
          </p:nvSpPr>
          <p:spPr>
            <a:xfrm>
              <a:off x="1729224" y="2314575"/>
              <a:ext cx="336567" cy="3507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57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"/>
    </mc:Choice>
    <mc:Fallback xmlns="">
      <p:transition spd="slow" advTm="82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F74A9DE2-228E-CADA-8CB5-A8C0CAC767D1}"/>
              </a:ext>
            </a:extLst>
          </p:cNvPr>
          <p:cNvSpPr/>
          <p:nvPr/>
        </p:nvSpPr>
        <p:spPr>
          <a:xfrm>
            <a:off x="3051016" y="1987235"/>
            <a:ext cx="1602463" cy="102304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BBAC39B-E293-5D31-44F1-BCA288B995AA}"/>
              </a:ext>
            </a:extLst>
          </p:cNvPr>
          <p:cNvSpPr/>
          <p:nvPr/>
        </p:nvSpPr>
        <p:spPr>
          <a:xfrm>
            <a:off x="2426327" y="733330"/>
            <a:ext cx="2851842" cy="164773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010C8AD-81BE-D644-2DA3-B2D436E6E147}"/>
              </a:ext>
            </a:extLst>
          </p:cNvPr>
          <p:cNvSpPr/>
          <p:nvPr/>
        </p:nvSpPr>
        <p:spPr>
          <a:xfrm>
            <a:off x="3051016" y="3159656"/>
            <a:ext cx="1376127" cy="95061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FC28ABB4-AB75-8DDF-BFC2-292511A53350}"/>
              </a:ext>
            </a:extLst>
          </p:cNvPr>
          <p:cNvSpPr/>
          <p:nvPr/>
        </p:nvSpPr>
        <p:spPr>
          <a:xfrm>
            <a:off x="3499162" y="3376940"/>
            <a:ext cx="479834" cy="516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06E0EE89-7403-B7BD-29EA-3EF12014BCE9}"/>
              </a:ext>
            </a:extLst>
          </p:cNvPr>
          <p:cNvSpPr/>
          <p:nvPr/>
        </p:nvSpPr>
        <p:spPr>
          <a:xfrm>
            <a:off x="5160474" y="3324881"/>
            <a:ext cx="1484768" cy="10230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32D1259-FE1E-DB52-BB73-A4DCF9987221}"/>
              </a:ext>
            </a:extLst>
          </p:cNvPr>
          <p:cNvGrpSpPr/>
          <p:nvPr/>
        </p:nvGrpSpPr>
        <p:grpSpPr>
          <a:xfrm>
            <a:off x="5589006" y="3429000"/>
            <a:ext cx="506994" cy="706170"/>
            <a:chOff x="9660048" y="2064190"/>
            <a:chExt cx="506994" cy="70617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C2B67595-2AE9-C453-614C-A7E2A27F67EA}"/>
                </a:ext>
              </a:extLst>
            </p:cNvPr>
            <p:cNvSpPr/>
            <p:nvPr/>
          </p:nvSpPr>
          <p:spPr>
            <a:xfrm>
              <a:off x="9660048" y="2064190"/>
              <a:ext cx="506994" cy="70617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FC7C38-FC9A-6E89-8E41-80398217429F}"/>
                </a:ext>
              </a:extLst>
            </p:cNvPr>
            <p:cNvSpPr/>
            <p:nvPr/>
          </p:nvSpPr>
          <p:spPr>
            <a:xfrm>
              <a:off x="9696263" y="2127564"/>
              <a:ext cx="443620" cy="57942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93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"/>
    </mc:Choice>
    <mc:Fallback xmlns="">
      <p:transition spd="slow" advTm="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>
            <a:extLst>
              <a:ext uri="{FF2B5EF4-FFF2-40B4-BE49-F238E27FC236}">
                <a16:creationId xmlns:a16="http://schemas.microsoft.com/office/drawing/2014/main" id="{E645C32C-FD96-B7D8-1F4F-871F94F1EDEB}"/>
              </a:ext>
            </a:extLst>
          </p:cNvPr>
          <p:cNvGrpSpPr/>
          <p:nvPr/>
        </p:nvGrpSpPr>
        <p:grpSpPr>
          <a:xfrm>
            <a:off x="2505873" y="845079"/>
            <a:ext cx="3100883" cy="5160478"/>
            <a:chOff x="4359258" y="579420"/>
            <a:chExt cx="3100883" cy="5160478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532D3813-B6B9-45C0-9C92-07D3CBFB82A7}"/>
                </a:ext>
              </a:extLst>
            </p:cNvPr>
            <p:cNvGrpSpPr/>
            <p:nvPr/>
          </p:nvGrpSpPr>
          <p:grpSpPr>
            <a:xfrm>
              <a:off x="5107219" y="579420"/>
              <a:ext cx="1561102" cy="3548959"/>
              <a:chOff x="4486613" y="865613"/>
              <a:chExt cx="2142494" cy="4973872"/>
            </a:xfrm>
          </p:grpSpPr>
          <p:sp>
            <p:nvSpPr>
              <p:cNvPr id="3" name="사각형: 둥근 모서리 2">
                <a:extLst>
                  <a:ext uri="{FF2B5EF4-FFF2-40B4-BE49-F238E27FC236}">
                    <a16:creationId xmlns:a16="http://schemas.microsoft.com/office/drawing/2014/main" id="{3B3319E6-3784-3BE5-F7F7-37AA132EC3EB}"/>
                  </a:ext>
                </a:extLst>
              </p:cNvPr>
              <p:cNvSpPr/>
              <p:nvPr/>
            </p:nvSpPr>
            <p:spPr>
              <a:xfrm>
                <a:off x="4546810" y="879432"/>
                <a:ext cx="2082297" cy="237200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93DF9569-FE21-8E4D-340A-61381EDC18F8}"/>
                  </a:ext>
                </a:extLst>
              </p:cNvPr>
              <p:cNvGrpSpPr/>
              <p:nvPr/>
            </p:nvGrpSpPr>
            <p:grpSpPr>
              <a:xfrm>
                <a:off x="4486613" y="865613"/>
                <a:ext cx="2142493" cy="1313162"/>
                <a:chOff x="4486613" y="865613"/>
                <a:chExt cx="2142493" cy="1313162"/>
              </a:xfrm>
              <a:solidFill>
                <a:schemeClr val="tx1"/>
              </a:solidFill>
            </p:grpSpPr>
            <p:sp>
              <p:nvSpPr>
                <p:cNvPr id="9" name="이등변 삼각형 8">
                  <a:extLst>
                    <a:ext uri="{FF2B5EF4-FFF2-40B4-BE49-F238E27FC236}">
                      <a16:creationId xmlns:a16="http://schemas.microsoft.com/office/drawing/2014/main" id="{2A8EEB4B-27C0-D571-CCA5-31814CEA8182}"/>
                    </a:ext>
                  </a:extLst>
                </p:cNvPr>
                <p:cNvSpPr/>
                <p:nvPr/>
              </p:nvSpPr>
              <p:spPr>
                <a:xfrm rot="11508404" flipH="1">
                  <a:off x="4486613" y="1410684"/>
                  <a:ext cx="694098" cy="66318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" name="이등변 삼각형 9">
                  <a:extLst>
                    <a:ext uri="{FF2B5EF4-FFF2-40B4-BE49-F238E27FC236}">
                      <a16:creationId xmlns:a16="http://schemas.microsoft.com/office/drawing/2014/main" id="{1FA3D9DF-25FE-9688-2ECC-04B9955F71E1}"/>
                    </a:ext>
                  </a:extLst>
                </p:cNvPr>
                <p:cNvSpPr/>
                <p:nvPr/>
              </p:nvSpPr>
              <p:spPr>
                <a:xfrm rot="11508404" flipH="1">
                  <a:off x="5002059" y="1436600"/>
                  <a:ext cx="694098" cy="66318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" name="이등변 삼각형 10">
                  <a:extLst>
                    <a:ext uri="{FF2B5EF4-FFF2-40B4-BE49-F238E27FC236}">
                      <a16:creationId xmlns:a16="http://schemas.microsoft.com/office/drawing/2014/main" id="{1CB3719A-B472-6DAA-75D7-984093E52F60}"/>
                    </a:ext>
                  </a:extLst>
                </p:cNvPr>
                <p:cNvSpPr/>
                <p:nvPr/>
              </p:nvSpPr>
              <p:spPr>
                <a:xfrm rot="11508404" flipH="1">
                  <a:off x="5450629" y="1453464"/>
                  <a:ext cx="694098" cy="66318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이등변 삼각형 11">
                  <a:extLst>
                    <a:ext uri="{FF2B5EF4-FFF2-40B4-BE49-F238E27FC236}">
                      <a16:creationId xmlns:a16="http://schemas.microsoft.com/office/drawing/2014/main" id="{510AA869-470F-5E7D-DACF-FD149ACF60C2}"/>
                    </a:ext>
                  </a:extLst>
                </p:cNvPr>
                <p:cNvSpPr/>
                <p:nvPr/>
              </p:nvSpPr>
              <p:spPr>
                <a:xfrm rot="11508404" flipH="1">
                  <a:off x="5869603" y="1515594"/>
                  <a:ext cx="694098" cy="66318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사각형: 둥근 모서리 14">
                  <a:extLst>
                    <a:ext uri="{FF2B5EF4-FFF2-40B4-BE49-F238E27FC236}">
                      <a16:creationId xmlns:a16="http://schemas.microsoft.com/office/drawing/2014/main" id="{8E4C6874-9A21-A35C-0B86-8E9BE8497C56}"/>
                    </a:ext>
                  </a:extLst>
                </p:cNvPr>
                <p:cNvSpPr/>
                <p:nvPr/>
              </p:nvSpPr>
              <p:spPr>
                <a:xfrm>
                  <a:off x="4546809" y="865613"/>
                  <a:ext cx="2082297" cy="791171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D63BA9F2-BCF0-0586-A20D-8D9C107FD59F}"/>
                  </a:ext>
                </a:extLst>
              </p:cNvPr>
              <p:cNvSpPr/>
              <p:nvPr/>
            </p:nvSpPr>
            <p:spPr>
              <a:xfrm>
                <a:off x="4777513" y="1955927"/>
                <a:ext cx="516140" cy="515293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93F3BC60-2AD9-588F-97CC-497EC60B7C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3653" y="2242770"/>
                <a:ext cx="515445" cy="1561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211D5450-0D5C-F89C-A063-2C54F7278984}"/>
                  </a:ext>
                </a:extLst>
              </p:cNvPr>
              <p:cNvSpPr/>
              <p:nvPr/>
            </p:nvSpPr>
            <p:spPr>
              <a:xfrm>
                <a:off x="5785563" y="2000741"/>
                <a:ext cx="516140" cy="515293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5B989C78-4C02-C9B6-AFE5-9DE36C7B8ACE}"/>
                  </a:ext>
                </a:extLst>
              </p:cNvPr>
              <p:cNvGrpSpPr/>
              <p:nvPr/>
            </p:nvGrpSpPr>
            <p:grpSpPr>
              <a:xfrm>
                <a:off x="5929800" y="2065436"/>
                <a:ext cx="404849" cy="421183"/>
                <a:chOff x="9124775" y="1372605"/>
                <a:chExt cx="729249" cy="864894"/>
              </a:xfrm>
            </p:grpSpPr>
            <p:sp>
              <p:nvSpPr>
                <p:cNvPr id="23" name="직사각형 22">
                  <a:extLst>
                    <a:ext uri="{FF2B5EF4-FFF2-40B4-BE49-F238E27FC236}">
                      <a16:creationId xmlns:a16="http://schemas.microsoft.com/office/drawing/2014/main" id="{AD9B69E1-4767-AC5F-E18F-1A3CD90E8B62}"/>
                    </a:ext>
                  </a:extLst>
                </p:cNvPr>
                <p:cNvSpPr/>
                <p:nvPr/>
              </p:nvSpPr>
              <p:spPr>
                <a:xfrm>
                  <a:off x="9124775" y="1372605"/>
                  <a:ext cx="554897" cy="7006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원호 23">
                  <a:extLst>
                    <a:ext uri="{FF2B5EF4-FFF2-40B4-BE49-F238E27FC236}">
                      <a16:creationId xmlns:a16="http://schemas.microsoft.com/office/drawing/2014/main" id="{26F914D8-FABE-EBA0-3EAB-F9069643A6DC}"/>
                    </a:ext>
                  </a:extLst>
                </p:cNvPr>
                <p:cNvSpPr/>
                <p:nvPr/>
              </p:nvSpPr>
              <p:spPr>
                <a:xfrm rot="18237613">
                  <a:off x="9211571" y="1595046"/>
                  <a:ext cx="563145" cy="721761"/>
                </a:xfrm>
                <a:prstGeom prst="arc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7" name="그룹 26">
                <a:extLst>
                  <a:ext uri="{FF2B5EF4-FFF2-40B4-BE49-F238E27FC236}">
                    <a16:creationId xmlns:a16="http://schemas.microsoft.com/office/drawing/2014/main" id="{849DBD96-141E-2B26-DECD-6424C1069D84}"/>
                  </a:ext>
                </a:extLst>
              </p:cNvPr>
              <p:cNvGrpSpPr/>
              <p:nvPr/>
            </p:nvGrpSpPr>
            <p:grpSpPr>
              <a:xfrm>
                <a:off x="4879428" y="2009622"/>
                <a:ext cx="404849" cy="421183"/>
                <a:chOff x="9124775" y="1372605"/>
                <a:chExt cx="729249" cy="864894"/>
              </a:xfrm>
            </p:grpSpPr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A4FD1F9B-C025-CB94-C539-69CC413449A9}"/>
                    </a:ext>
                  </a:extLst>
                </p:cNvPr>
                <p:cNvSpPr/>
                <p:nvPr/>
              </p:nvSpPr>
              <p:spPr>
                <a:xfrm>
                  <a:off x="9124775" y="1372605"/>
                  <a:ext cx="554897" cy="7006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원호 28">
                  <a:extLst>
                    <a:ext uri="{FF2B5EF4-FFF2-40B4-BE49-F238E27FC236}">
                      <a16:creationId xmlns:a16="http://schemas.microsoft.com/office/drawing/2014/main" id="{07A2498B-5D1F-AD79-90B8-EDBC21B5A1E2}"/>
                    </a:ext>
                  </a:extLst>
                </p:cNvPr>
                <p:cNvSpPr/>
                <p:nvPr/>
              </p:nvSpPr>
              <p:spPr>
                <a:xfrm rot="18237613">
                  <a:off x="9211571" y="1595046"/>
                  <a:ext cx="563145" cy="721761"/>
                </a:xfrm>
                <a:prstGeom prst="arc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2C1642D6-C124-934B-9E06-9355C49D73CF}"/>
                  </a:ext>
                </a:extLst>
              </p:cNvPr>
              <p:cNvSpPr/>
              <p:nvPr/>
            </p:nvSpPr>
            <p:spPr>
              <a:xfrm>
                <a:off x="4611648" y="3251440"/>
                <a:ext cx="1952618" cy="258804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23B44AC-8DA3-937C-4D75-E02FDDEA375F}"/>
                </a:ext>
              </a:extLst>
            </p:cNvPr>
            <p:cNvSpPr/>
            <p:nvPr/>
          </p:nvSpPr>
          <p:spPr>
            <a:xfrm>
              <a:off x="5617900" y="2300248"/>
              <a:ext cx="561315" cy="1824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E02A5018-8F3E-2C96-EEB5-1A9163CA0522}"/>
                </a:ext>
              </a:extLst>
            </p:cNvPr>
            <p:cNvSpPr/>
            <p:nvPr/>
          </p:nvSpPr>
          <p:spPr>
            <a:xfrm>
              <a:off x="6621161" y="2802436"/>
              <a:ext cx="838980" cy="16924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C0D9F8D4-AD5A-4266-0B34-7C845B7CB332}"/>
                </a:ext>
              </a:extLst>
            </p:cNvPr>
            <p:cNvSpPr/>
            <p:nvPr/>
          </p:nvSpPr>
          <p:spPr>
            <a:xfrm>
              <a:off x="4359258" y="2802436"/>
              <a:ext cx="838980" cy="16924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33F9A06B-4847-4652-8A9F-D51C9D260AAC}"/>
                </a:ext>
              </a:extLst>
            </p:cNvPr>
            <p:cNvSpPr/>
            <p:nvPr/>
          </p:nvSpPr>
          <p:spPr>
            <a:xfrm>
              <a:off x="5196210" y="4125320"/>
              <a:ext cx="679491" cy="16145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4D974DFF-A817-22AD-2473-261AB26DDB4E}"/>
                </a:ext>
              </a:extLst>
            </p:cNvPr>
            <p:cNvSpPr/>
            <p:nvPr/>
          </p:nvSpPr>
          <p:spPr>
            <a:xfrm>
              <a:off x="5951893" y="4123719"/>
              <a:ext cx="679491" cy="16145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2957F95E-E0D5-08DB-81A0-9433E6FDE44E}"/>
              </a:ext>
            </a:extLst>
          </p:cNvPr>
          <p:cNvSpPr/>
          <p:nvPr/>
        </p:nvSpPr>
        <p:spPr>
          <a:xfrm>
            <a:off x="6096000" y="353085"/>
            <a:ext cx="5184618" cy="24987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600" dirty="0" err="1"/>
              <a:t>로블록스</a:t>
            </a:r>
            <a:endParaRPr lang="ko-KR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6591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"/>
    </mc:Choice>
    <mc:Fallback xmlns="">
      <p:transition spd="slow" advTm="568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>
            <a:extLst>
              <a:ext uri="{FF2B5EF4-FFF2-40B4-BE49-F238E27FC236}">
                <a16:creationId xmlns:a16="http://schemas.microsoft.com/office/drawing/2014/main" id="{7ACC4312-7C70-2676-471F-04D6F41024EF}"/>
              </a:ext>
            </a:extLst>
          </p:cNvPr>
          <p:cNvGrpSpPr/>
          <p:nvPr/>
        </p:nvGrpSpPr>
        <p:grpSpPr>
          <a:xfrm>
            <a:off x="8263078" y="1463207"/>
            <a:ext cx="3485087" cy="4867539"/>
            <a:chOff x="8077068" y="1218547"/>
            <a:chExt cx="3485087" cy="4867539"/>
          </a:xfrm>
        </p:grpSpPr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D7B0E9D7-B396-D341-5505-3BC640352DAF}"/>
                </a:ext>
              </a:extLst>
            </p:cNvPr>
            <p:cNvGrpSpPr/>
            <p:nvPr/>
          </p:nvGrpSpPr>
          <p:grpSpPr>
            <a:xfrm>
              <a:off x="8521591" y="5197424"/>
              <a:ext cx="779248" cy="888662"/>
              <a:chOff x="6956724" y="5118576"/>
              <a:chExt cx="779248" cy="888662"/>
            </a:xfrm>
          </p:grpSpPr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7DB44AB2-5C1F-1893-1B8E-EAC527FE3ACD}"/>
                  </a:ext>
                </a:extLst>
              </p:cNvPr>
              <p:cNvSpPr/>
              <p:nvPr/>
            </p:nvSpPr>
            <p:spPr>
              <a:xfrm>
                <a:off x="6956724" y="5118576"/>
                <a:ext cx="58980" cy="8781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B525DBA4-6758-89EF-65D9-8C1523CCF645}"/>
                  </a:ext>
                </a:extLst>
              </p:cNvPr>
              <p:cNvSpPr/>
              <p:nvPr/>
            </p:nvSpPr>
            <p:spPr>
              <a:xfrm>
                <a:off x="7676992" y="5129052"/>
                <a:ext cx="58980" cy="8781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02C81F87-6D6A-C61B-D14C-D7C4EC2DB178}"/>
                </a:ext>
              </a:extLst>
            </p:cNvPr>
            <p:cNvSpPr/>
            <p:nvPr/>
          </p:nvSpPr>
          <p:spPr>
            <a:xfrm rot="2962407">
              <a:off x="8486671" y="4193766"/>
              <a:ext cx="58980" cy="8781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0AD3EE78-9C05-3E41-BD46-11BB73984488}"/>
                </a:ext>
              </a:extLst>
            </p:cNvPr>
            <p:cNvGrpSpPr/>
            <p:nvPr/>
          </p:nvGrpSpPr>
          <p:grpSpPr>
            <a:xfrm>
              <a:off x="8287648" y="1856815"/>
              <a:ext cx="1457607" cy="2498757"/>
              <a:chOff x="2580239" y="1186004"/>
              <a:chExt cx="1457607" cy="2498757"/>
            </a:xfrm>
            <a:solidFill>
              <a:srgbClr val="FF0000"/>
            </a:solidFill>
          </p:grpSpPr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277A3B2A-346F-8EDE-FB4D-4393F6553136}"/>
                  </a:ext>
                </a:extLst>
              </p:cNvPr>
              <p:cNvSpPr/>
              <p:nvPr/>
            </p:nvSpPr>
            <p:spPr>
              <a:xfrm>
                <a:off x="2580239" y="2073244"/>
                <a:ext cx="1186004" cy="1611517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D730856A-4AD2-A25D-143C-8C375A484EF5}"/>
                  </a:ext>
                </a:extLst>
              </p:cNvPr>
              <p:cNvSpPr/>
              <p:nvPr/>
            </p:nvSpPr>
            <p:spPr>
              <a:xfrm>
                <a:off x="3087232" y="1186004"/>
                <a:ext cx="950614" cy="1013988"/>
              </a:xfrm>
              <a:custGeom>
                <a:avLst/>
                <a:gdLst>
                  <a:gd name="connsiteX0" fmla="*/ 0 w 950614"/>
                  <a:gd name="connsiteY0" fmla="*/ 941560 h 1013988"/>
                  <a:gd name="connsiteX1" fmla="*/ 117695 w 950614"/>
                  <a:gd name="connsiteY1" fmla="*/ 679010 h 1013988"/>
                  <a:gd name="connsiteX2" fmla="*/ 153909 w 950614"/>
                  <a:gd name="connsiteY2" fmla="*/ 615635 h 1013988"/>
                  <a:gd name="connsiteX3" fmla="*/ 389299 w 950614"/>
                  <a:gd name="connsiteY3" fmla="*/ 407406 h 1013988"/>
                  <a:gd name="connsiteX4" fmla="*/ 425513 w 950614"/>
                  <a:gd name="connsiteY4" fmla="*/ 389299 h 1013988"/>
                  <a:gd name="connsiteX5" fmla="*/ 506994 w 950614"/>
                  <a:gd name="connsiteY5" fmla="*/ 334978 h 1013988"/>
                  <a:gd name="connsiteX6" fmla="*/ 615635 w 950614"/>
                  <a:gd name="connsiteY6" fmla="*/ 244443 h 1013988"/>
                  <a:gd name="connsiteX7" fmla="*/ 651849 w 950614"/>
                  <a:gd name="connsiteY7" fmla="*/ 226336 h 1013988"/>
                  <a:gd name="connsiteX8" fmla="*/ 688063 w 950614"/>
                  <a:gd name="connsiteY8" fmla="*/ 190122 h 1013988"/>
                  <a:gd name="connsiteX9" fmla="*/ 742384 w 950614"/>
                  <a:gd name="connsiteY9" fmla="*/ 153909 h 1013988"/>
                  <a:gd name="connsiteX10" fmla="*/ 778598 w 950614"/>
                  <a:gd name="connsiteY10" fmla="*/ 117695 h 1013988"/>
                  <a:gd name="connsiteX11" fmla="*/ 805758 w 950614"/>
                  <a:gd name="connsiteY11" fmla="*/ 99588 h 1013988"/>
                  <a:gd name="connsiteX12" fmla="*/ 841972 w 950614"/>
                  <a:gd name="connsiteY12" fmla="*/ 72427 h 1013988"/>
                  <a:gd name="connsiteX13" fmla="*/ 950614 w 950614"/>
                  <a:gd name="connsiteY13" fmla="*/ 0 h 1013988"/>
                  <a:gd name="connsiteX14" fmla="*/ 878186 w 950614"/>
                  <a:gd name="connsiteY14" fmla="*/ 144855 h 1013988"/>
                  <a:gd name="connsiteX15" fmla="*/ 851025 w 950614"/>
                  <a:gd name="connsiteY15" fmla="*/ 153909 h 1013988"/>
                  <a:gd name="connsiteX16" fmla="*/ 814812 w 950614"/>
                  <a:gd name="connsiteY16" fmla="*/ 181069 h 1013988"/>
                  <a:gd name="connsiteX17" fmla="*/ 796705 w 950614"/>
                  <a:gd name="connsiteY17" fmla="*/ 208229 h 1013988"/>
                  <a:gd name="connsiteX18" fmla="*/ 760491 w 950614"/>
                  <a:gd name="connsiteY18" fmla="*/ 226336 h 1013988"/>
                  <a:gd name="connsiteX19" fmla="*/ 688063 w 950614"/>
                  <a:gd name="connsiteY19" fmla="*/ 280657 h 1013988"/>
                  <a:gd name="connsiteX20" fmla="*/ 660903 w 950614"/>
                  <a:gd name="connsiteY20" fmla="*/ 316871 h 1013988"/>
                  <a:gd name="connsiteX21" fmla="*/ 606582 w 950614"/>
                  <a:gd name="connsiteY21" fmla="*/ 353085 h 1013988"/>
                  <a:gd name="connsiteX22" fmla="*/ 561315 w 950614"/>
                  <a:gd name="connsiteY22" fmla="*/ 398352 h 1013988"/>
                  <a:gd name="connsiteX23" fmla="*/ 497940 w 950614"/>
                  <a:gd name="connsiteY23" fmla="*/ 461726 h 1013988"/>
                  <a:gd name="connsiteX24" fmla="*/ 434566 w 950614"/>
                  <a:gd name="connsiteY24" fmla="*/ 534154 h 1013988"/>
                  <a:gd name="connsiteX25" fmla="*/ 389299 w 950614"/>
                  <a:gd name="connsiteY25" fmla="*/ 561314 h 1013988"/>
                  <a:gd name="connsiteX26" fmla="*/ 353085 w 950614"/>
                  <a:gd name="connsiteY26" fmla="*/ 588475 h 1013988"/>
                  <a:gd name="connsiteX27" fmla="*/ 307818 w 950614"/>
                  <a:gd name="connsiteY27" fmla="*/ 688063 h 1013988"/>
                  <a:gd name="connsiteX28" fmla="*/ 280657 w 950614"/>
                  <a:gd name="connsiteY28" fmla="*/ 715223 h 1013988"/>
                  <a:gd name="connsiteX29" fmla="*/ 271604 w 950614"/>
                  <a:gd name="connsiteY29" fmla="*/ 751437 h 1013988"/>
                  <a:gd name="connsiteX30" fmla="*/ 253497 w 950614"/>
                  <a:gd name="connsiteY30" fmla="*/ 805758 h 1013988"/>
                  <a:gd name="connsiteX31" fmla="*/ 244443 w 950614"/>
                  <a:gd name="connsiteY31" fmla="*/ 869132 h 1013988"/>
                  <a:gd name="connsiteX32" fmla="*/ 253497 w 950614"/>
                  <a:gd name="connsiteY32" fmla="*/ 932507 h 1013988"/>
                  <a:gd name="connsiteX33" fmla="*/ 280657 w 950614"/>
                  <a:gd name="connsiteY33" fmla="*/ 1013988 h 101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50614" h="1013988">
                    <a:moveTo>
                      <a:pt x="0" y="941560"/>
                    </a:moveTo>
                    <a:cubicBezTo>
                      <a:pt x="23245" y="825331"/>
                      <a:pt x="11056" y="865629"/>
                      <a:pt x="117695" y="679010"/>
                    </a:cubicBezTo>
                    <a:cubicBezTo>
                      <a:pt x="129766" y="657885"/>
                      <a:pt x="137436" y="633541"/>
                      <a:pt x="153909" y="615635"/>
                    </a:cubicBezTo>
                    <a:cubicBezTo>
                      <a:pt x="218490" y="545437"/>
                      <a:pt x="303158" y="462223"/>
                      <a:pt x="389299" y="407406"/>
                    </a:cubicBezTo>
                    <a:cubicBezTo>
                      <a:pt x="400685" y="400160"/>
                      <a:pt x="413442" y="395335"/>
                      <a:pt x="425513" y="389299"/>
                    </a:cubicBezTo>
                    <a:cubicBezTo>
                      <a:pt x="500264" y="314546"/>
                      <a:pt x="388607" y="420480"/>
                      <a:pt x="506994" y="334978"/>
                    </a:cubicBezTo>
                    <a:cubicBezTo>
                      <a:pt x="545209" y="307378"/>
                      <a:pt x="573472" y="265525"/>
                      <a:pt x="615635" y="244443"/>
                    </a:cubicBezTo>
                    <a:cubicBezTo>
                      <a:pt x="627706" y="238407"/>
                      <a:pt x="641052" y="234434"/>
                      <a:pt x="651849" y="226336"/>
                    </a:cubicBezTo>
                    <a:cubicBezTo>
                      <a:pt x="665506" y="216093"/>
                      <a:pt x="674732" y="200786"/>
                      <a:pt x="688063" y="190122"/>
                    </a:cubicBezTo>
                    <a:cubicBezTo>
                      <a:pt x="705056" y="176528"/>
                      <a:pt x="726996" y="169297"/>
                      <a:pt x="742384" y="153909"/>
                    </a:cubicBezTo>
                    <a:cubicBezTo>
                      <a:pt x="754455" y="141838"/>
                      <a:pt x="765636" y="128805"/>
                      <a:pt x="778598" y="117695"/>
                    </a:cubicBezTo>
                    <a:cubicBezTo>
                      <a:pt x="786859" y="110614"/>
                      <a:pt x="796904" y="105912"/>
                      <a:pt x="805758" y="99588"/>
                    </a:cubicBezTo>
                    <a:cubicBezTo>
                      <a:pt x="818037" y="90817"/>
                      <a:pt x="830294" y="81982"/>
                      <a:pt x="841972" y="72427"/>
                    </a:cubicBezTo>
                    <a:cubicBezTo>
                      <a:pt x="924738" y="4710"/>
                      <a:pt x="875394" y="30088"/>
                      <a:pt x="950614" y="0"/>
                    </a:cubicBezTo>
                    <a:cubicBezTo>
                      <a:pt x="932948" y="45931"/>
                      <a:pt x="925261" y="113472"/>
                      <a:pt x="878186" y="144855"/>
                    </a:cubicBezTo>
                    <a:cubicBezTo>
                      <a:pt x="870245" y="150149"/>
                      <a:pt x="860079" y="150891"/>
                      <a:pt x="851025" y="153909"/>
                    </a:cubicBezTo>
                    <a:cubicBezTo>
                      <a:pt x="838954" y="162962"/>
                      <a:pt x="825481" y="170400"/>
                      <a:pt x="814812" y="181069"/>
                    </a:cubicBezTo>
                    <a:cubicBezTo>
                      <a:pt x="807118" y="188763"/>
                      <a:pt x="805064" y="201263"/>
                      <a:pt x="796705" y="208229"/>
                    </a:cubicBezTo>
                    <a:cubicBezTo>
                      <a:pt x="786337" y="216869"/>
                      <a:pt x="772209" y="219640"/>
                      <a:pt x="760491" y="226336"/>
                    </a:cubicBezTo>
                    <a:cubicBezTo>
                      <a:pt x="740987" y="237481"/>
                      <a:pt x="699676" y="269044"/>
                      <a:pt x="688063" y="280657"/>
                    </a:cubicBezTo>
                    <a:cubicBezTo>
                      <a:pt x="677393" y="291327"/>
                      <a:pt x="672181" y="306846"/>
                      <a:pt x="660903" y="316871"/>
                    </a:cubicBezTo>
                    <a:cubicBezTo>
                      <a:pt x="644638" y="331329"/>
                      <a:pt x="606582" y="353085"/>
                      <a:pt x="606582" y="353085"/>
                    </a:cubicBezTo>
                    <a:cubicBezTo>
                      <a:pt x="558297" y="425512"/>
                      <a:pt x="621671" y="337996"/>
                      <a:pt x="561315" y="398352"/>
                    </a:cubicBezTo>
                    <a:cubicBezTo>
                      <a:pt x="486048" y="473619"/>
                      <a:pt x="559342" y="420792"/>
                      <a:pt x="497940" y="461726"/>
                    </a:cubicBezTo>
                    <a:cubicBezTo>
                      <a:pt x="475712" y="495069"/>
                      <a:pt x="472396" y="503890"/>
                      <a:pt x="434566" y="534154"/>
                    </a:cubicBezTo>
                    <a:cubicBezTo>
                      <a:pt x="420825" y="545146"/>
                      <a:pt x="403940" y="551553"/>
                      <a:pt x="389299" y="561314"/>
                    </a:cubicBezTo>
                    <a:cubicBezTo>
                      <a:pt x="376744" y="569684"/>
                      <a:pt x="365156" y="579421"/>
                      <a:pt x="353085" y="588475"/>
                    </a:cubicBezTo>
                    <a:cubicBezTo>
                      <a:pt x="337436" y="635421"/>
                      <a:pt x="337401" y="648619"/>
                      <a:pt x="307818" y="688063"/>
                    </a:cubicBezTo>
                    <a:cubicBezTo>
                      <a:pt x="300136" y="698306"/>
                      <a:pt x="289711" y="706170"/>
                      <a:pt x="280657" y="715223"/>
                    </a:cubicBezTo>
                    <a:cubicBezTo>
                      <a:pt x="277639" y="727294"/>
                      <a:pt x="275179" y="739519"/>
                      <a:pt x="271604" y="751437"/>
                    </a:cubicBezTo>
                    <a:cubicBezTo>
                      <a:pt x="266120" y="769719"/>
                      <a:pt x="257789" y="787160"/>
                      <a:pt x="253497" y="805758"/>
                    </a:cubicBezTo>
                    <a:cubicBezTo>
                      <a:pt x="248699" y="826551"/>
                      <a:pt x="247461" y="848007"/>
                      <a:pt x="244443" y="869132"/>
                    </a:cubicBezTo>
                    <a:cubicBezTo>
                      <a:pt x="247461" y="890257"/>
                      <a:pt x="245572" y="912694"/>
                      <a:pt x="253497" y="932507"/>
                    </a:cubicBezTo>
                    <a:cubicBezTo>
                      <a:pt x="293461" y="1032416"/>
                      <a:pt x="280657" y="862087"/>
                      <a:pt x="280657" y="1013988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E98570C3-AC65-2FC5-466F-FB75BA4B0E16}"/>
                </a:ext>
              </a:extLst>
            </p:cNvPr>
            <p:cNvGrpSpPr/>
            <p:nvPr/>
          </p:nvGrpSpPr>
          <p:grpSpPr>
            <a:xfrm>
              <a:off x="9529158" y="1218547"/>
              <a:ext cx="2032997" cy="878186"/>
              <a:chOff x="3306018" y="943543"/>
              <a:chExt cx="2032997" cy="878186"/>
            </a:xfrm>
          </p:grpSpPr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7CE90FC0-6245-644C-A681-A90556F0C470}"/>
                  </a:ext>
                </a:extLst>
              </p:cNvPr>
              <p:cNvSpPr/>
              <p:nvPr/>
            </p:nvSpPr>
            <p:spPr>
              <a:xfrm>
                <a:off x="3306018" y="943543"/>
                <a:ext cx="2032997" cy="878186"/>
              </a:xfrm>
              <a:custGeom>
                <a:avLst/>
                <a:gdLst>
                  <a:gd name="connsiteX0" fmla="*/ 514783 w 2032997"/>
                  <a:gd name="connsiteY0" fmla="*/ 298764 h 878186"/>
                  <a:gd name="connsiteX1" fmla="*/ 478569 w 2032997"/>
                  <a:gd name="connsiteY1" fmla="*/ 380245 h 878186"/>
                  <a:gd name="connsiteX2" fmla="*/ 460462 w 2032997"/>
                  <a:gd name="connsiteY2" fmla="*/ 434566 h 878186"/>
                  <a:gd name="connsiteX3" fmla="*/ 369927 w 2032997"/>
                  <a:gd name="connsiteY3" fmla="*/ 597528 h 878186"/>
                  <a:gd name="connsiteX4" fmla="*/ 297499 w 2032997"/>
                  <a:gd name="connsiteY4" fmla="*/ 697116 h 878186"/>
                  <a:gd name="connsiteX5" fmla="*/ 261286 w 2032997"/>
                  <a:gd name="connsiteY5" fmla="*/ 715223 h 878186"/>
                  <a:gd name="connsiteX6" fmla="*/ 188858 w 2032997"/>
                  <a:gd name="connsiteY6" fmla="*/ 742384 h 878186"/>
                  <a:gd name="connsiteX7" fmla="*/ 152644 w 2032997"/>
                  <a:gd name="connsiteY7" fmla="*/ 751437 h 878186"/>
                  <a:gd name="connsiteX8" fmla="*/ 34949 w 2032997"/>
                  <a:gd name="connsiteY8" fmla="*/ 778598 h 878186"/>
                  <a:gd name="connsiteX9" fmla="*/ 71163 w 2032997"/>
                  <a:gd name="connsiteY9" fmla="*/ 805758 h 878186"/>
                  <a:gd name="connsiteX10" fmla="*/ 125484 w 2032997"/>
                  <a:gd name="connsiteY10" fmla="*/ 796704 h 878186"/>
                  <a:gd name="connsiteX11" fmla="*/ 723012 w 2032997"/>
                  <a:gd name="connsiteY11" fmla="*/ 823865 h 878186"/>
                  <a:gd name="connsiteX12" fmla="*/ 958402 w 2032997"/>
                  <a:gd name="connsiteY12" fmla="*/ 869132 h 878186"/>
                  <a:gd name="connsiteX13" fmla="*/ 1085151 w 2032997"/>
                  <a:gd name="connsiteY13" fmla="*/ 878186 h 878186"/>
                  <a:gd name="connsiteX14" fmla="*/ 1284327 w 2032997"/>
                  <a:gd name="connsiteY14" fmla="*/ 869132 h 878186"/>
                  <a:gd name="connsiteX15" fmla="*/ 1374862 w 2032997"/>
                  <a:gd name="connsiteY15" fmla="*/ 860079 h 878186"/>
                  <a:gd name="connsiteX16" fmla="*/ 1592145 w 2032997"/>
                  <a:gd name="connsiteY16" fmla="*/ 778598 h 878186"/>
                  <a:gd name="connsiteX17" fmla="*/ 1718894 w 2032997"/>
                  <a:gd name="connsiteY17" fmla="*/ 733330 h 878186"/>
                  <a:gd name="connsiteX18" fmla="*/ 1782268 w 2032997"/>
                  <a:gd name="connsiteY18" fmla="*/ 715223 h 878186"/>
                  <a:gd name="connsiteX19" fmla="*/ 1818482 w 2032997"/>
                  <a:gd name="connsiteY19" fmla="*/ 697116 h 878186"/>
                  <a:gd name="connsiteX20" fmla="*/ 1881856 w 2032997"/>
                  <a:gd name="connsiteY20" fmla="*/ 633742 h 878186"/>
                  <a:gd name="connsiteX21" fmla="*/ 1918070 w 2032997"/>
                  <a:gd name="connsiteY21" fmla="*/ 153908 h 878186"/>
                  <a:gd name="connsiteX22" fmla="*/ 1945230 w 2032997"/>
                  <a:gd name="connsiteY22" fmla="*/ 126748 h 878186"/>
                  <a:gd name="connsiteX23" fmla="*/ 1963337 w 2032997"/>
                  <a:gd name="connsiteY23" fmla="*/ 90534 h 878186"/>
                  <a:gd name="connsiteX24" fmla="*/ 2008604 w 2032997"/>
                  <a:gd name="connsiteY24" fmla="*/ 45267 h 878186"/>
                  <a:gd name="connsiteX25" fmla="*/ 1999551 w 2032997"/>
                  <a:gd name="connsiteY25" fmla="*/ 27160 h 878186"/>
                  <a:gd name="connsiteX26" fmla="*/ 1909016 w 2032997"/>
                  <a:gd name="connsiteY26" fmla="*/ 72427 h 878186"/>
                  <a:gd name="connsiteX27" fmla="*/ 1872802 w 2032997"/>
                  <a:gd name="connsiteY27" fmla="*/ 81481 h 878186"/>
                  <a:gd name="connsiteX28" fmla="*/ 1845642 w 2032997"/>
                  <a:gd name="connsiteY28" fmla="*/ 99588 h 878186"/>
                  <a:gd name="connsiteX29" fmla="*/ 1718894 w 2032997"/>
                  <a:gd name="connsiteY29" fmla="*/ 126748 h 878186"/>
                  <a:gd name="connsiteX30" fmla="*/ 1465397 w 2032997"/>
                  <a:gd name="connsiteY30" fmla="*/ 108641 h 878186"/>
                  <a:gd name="connsiteX31" fmla="*/ 1411076 w 2032997"/>
                  <a:gd name="connsiteY31" fmla="*/ 99588 h 878186"/>
                  <a:gd name="connsiteX32" fmla="*/ 1356755 w 2032997"/>
                  <a:gd name="connsiteY32" fmla="*/ 81481 h 878186"/>
                  <a:gd name="connsiteX33" fmla="*/ 1230006 w 2032997"/>
                  <a:gd name="connsiteY33" fmla="*/ 45267 h 878186"/>
                  <a:gd name="connsiteX34" fmla="*/ 1184739 w 2032997"/>
                  <a:gd name="connsiteY34" fmla="*/ 36213 h 878186"/>
                  <a:gd name="connsiteX35" fmla="*/ 1157579 w 2032997"/>
                  <a:gd name="connsiteY35" fmla="*/ 27160 h 878186"/>
                  <a:gd name="connsiteX36" fmla="*/ 1112311 w 2032997"/>
                  <a:gd name="connsiteY36" fmla="*/ 9053 h 878186"/>
                  <a:gd name="connsiteX37" fmla="*/ 1039884 w 2032997"/>
                  <a:gd name="connsiteY37" fmla="*/ 0 h 878186"/>
                  <a:gd name="connsiteX38" fmla="*/ 922189 w 2032997"/>
                  <a:gd name="connsiteY38" fmla="*/ 18106 h 878186"/>
                  <a:gd name="connsiteX39" fmla="*/ 831654 w 2032997"/>
                  <a:gd name="connsiteY39" fmla="*/ 90534 h 878186"/>
                  <a:gd name="connsiteX40" fmla="*/ 741119 w 2032997"/>
                  <a:gd name="connsiteY40" fmla="*/ 153908 h 878186"/>
                  <a:gd name="connsiteX41" fmla="*/ 641531 w 2032997"/>
                  <a:gd name="connsiteY41" fmla="*/ 244443 h 878186"/>
                  <a:gd name="connsiteX42" fmla="*/ 614371 w 2032997"/>
                  <a:gd name="connsiteY42" fmla="*/ 253497 h 878186"/>
                  <a:gd name="connsiteX43" fmla="*/ 560050 w 2032997"/>
                  <a:gd name="connsiteY43" fmla="*/ 298764 h 878186"/>
                  <a:gd name="connsiteX44" fmla="*/ 514783 w 2032997"/>
                  <a:gd name="connsiteY44" fmla="*/ 298764 h 878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032997" h="878186">
                    <a:moveTo>
                      <a:pt x="514783" y="298764"/>
                    </a:moveTo>
                    <a:cubicBezTo>
                      <a:pt x="501203" y="312344"/>
                      <a:pt x="523050" y="291282"/>
                      <a:pt x="478569" y="380245"/>
                    </a:cubicBezTo>
                    <a:cubicBezTo>
                      <a:pt x="470033" y="397316"/>
                      <a:pt x="467803" y="416948"/>
                      <a:pt x="460462" y="434566"/>
                    </a:cubicBezTo>
                    <a:cubicBezTo>
                      <a:pt x="441165" y="480877"/>
                      <a:pt x="388386" y="565645"/>
                      <a:pt x="369927" y="597528"/>
                    </a:cubicBezTo>
                    <a:cubicBezTo>
                      <a:pt x="343680" y="642864"/>
                      <a:pt x="337981" y="666754"/>
                      <a:pt x="297499" y="697116"/>
                    </a:cubicBezTo>
                    <a:cubicBezTo>
                      <a:pt x="286702" y="705214"/>
                      <a:pt x="273619" y="709742"/>
                      <a:pt x="261286" y="715223"/>
                    </a:cubicBezTo>
                    <a:cubicBezTo>
                      <a:pt x="244078" y="722871"/>
                      <a:pt x="209755" y="736413"/>
                      <a:pt x="188858" y="742384"/>
                    </a:cubicBezTo>
                    <a:cubicBezTo>
                      <a:pt x="176894" y="745802"/>
                      <a:pt x="164448" y="747502"/>
                      <a:pt x="152644" y="751437"/>
                    </a:cubicBezTo>
                    <a:cubicBezTo>
                      <a:pt x="63068" y="781295"/>
                      <a:pt x="156018" y="763464"/>
                      <a:pt x="34949" y="778598"/>
                    </a:cubicBezTo>
                    <a:cubicBezTo>
                      <a:pt x="2985" y="789252"/>
                      <a:pt x="-38312" y="797337"/>
                      <a:pt x="71163" y="805758"/>
                    </a:cubicBezTo>
                    <a:cubicBezTo>
                      <a:pt x="89466" y="807166"/>
                      <a:pt x="107377" y="799722"/>
                      <a:pt x="125484" y="796704"/>
                    </a:cubicBezTo>
                    <a:cubicBezTo>
                      <a:pt x="319790" y="802972"/>
                      <a:pt x="529811" y="807422"/>
                      <a:pt x="723012" y="823865"/>
                    </a:cubicBezTo>
                    <a:cubicBezTo>
                      <a:pt x="831573" y="833104"/>
                      <a:pt x="846011" y="853076"/>
                      <a:pt x="958402" y="869132"/>
                    </a:cubicBezTo>
                    <a:cubicBezTo>
                      <a:pt x="1000334" y="875122"/>
                      <a:pt x="1042901" y="875168"/>
                      <a:pt x="1085151" y="878186"/>
                    </a:cubicBezTo>
                    <a:lnTo>
                      <a:pt x="1284327" y="869132"/>
                    </a:lnTo>
                    <a:cubicBezTo>
                      <a:pt x="1314597" y="867240"/>
                      <a:pt x="1345766" y="868637"/>
                      <a:pt x="1374862" y="860079"/>
                    </a:cubicBezTo>
                    <a:cubicBezTo>
                      <a:pt x="1449072" y="838253"/>
                      <a:pt x="1519562" y="805339"/>
                      <a:pt x="1592145" y="778598"/>
                    </a:cubicBezTo>
                    <a:cubicBezTo>
                      <a:pt x="1634242" y="763088"/>
                      <a:pt x="1675757" y="745655"/>
                      <a:pt x="1718894" y="733330"/>
                    </a:cubicBezTo>
                    <a:cubicBezTo>
                      <a:pt x="1740019" y="727294"/>
                      <a:pt x="1761621" y="722731"/>
                      <a:pt x="1782268" y="715223"/>
                    </a:cubicBezTo>
                    <a:cubicBezTo>
                      <a:pt x="1794952" y="710611"/>
                      <a:pt x="1808037" y="705662"/>
                      <a:pt x="1818482" y="697116"/>
                    </a:cubicBezTo>
                    <a:cubicBezTo>
                      <a:pt x="1841604" y="678198"/>
                      <a:pt x="1881856" y="633742"/>
                      <a:pt x="1881856" y="633742"/>
                    </a:cubicBezTo>
                    <a:cubicBezTo>
                      <a:pt x="1893927" y="473797"/>
                      <a:pt x="1898175" y="313069"/>
                      <a:pt x="1918070" y="153908"/>
                    </a:cubicBezTo>
                    <a:cubicBezTo>
                      <a:pt x="1919658" y="141204"/>
                      <a:pt x="1937788" y="137167"/>
                      <a:pt x="1945230" y="126748"/>
                    </a:cubicBezTo>
                    <a:cubicBezTo>
                      <a:pt x="1953074" y="115766"/>
                      <a:pt x="1955051" y="101187"/>
                      <a:pt x="1963337" y="90534"/>
                    </a:cubicBezTo>
                    <a:cubicBezTo>
                      <a:pt x="1976438" y="73690"/>
                      <a:pt x="1995503" y="62111"/>
                      <a:pt x="2008604" y="45267"/>
                    </a:cubicBezTo>
                    <a:cubicBezTo>
                      <a:pt x="2061707" y="-23008"/>
                      <a:pt x="2013649" y="19569"/>
                      <a:pt x="1999551" y="27160"/>
                    </a:cubicBezTo>
                    <a:cubicBezTo>
                      <a:pt x="1969844" y="43156"/>
                      <a:pt x="1941749" y="64243"/>
                      <a:pt x="1909016" y="72427"/>
                    </a:cubicBezTo>
                    <a:lnTo>
                      <a:pt x="1872802" y="81481"/>
                    </a:lnTo>
                    <a:cubicBezTo>
                      <a:pt x="1863749" y="87517"/>
                      <a:pt x="1855745" y="95547"/>
                      <a:pt x="1845642" y="99588"/>
                    </a:cubicBezTo>
                    <a:cubicBezTo>
                      <a:pt x="1799034" y="118231"/>
                      <a:pt x="1767803" y="119761"/>
                      <a:pt x="1718894" y="126748"/>
                    </a:cubicBezTo>
                    <a:lnTo>
                      <a:pt x="1465397" y="108641"/>
                    </a:lnTo>
                    <a:cubicBezTo>
                      <a:pt x="1447111" y="107028"/>
                      <a:pt x="1428885" y="104040"/>
                      <a:pt x="1411076" y="99588"/>
                    </a:cubicBezTo>
                    <a:cubicBezTo>
                      <a:pt x="1392559" y="94959"/>
                      <a:pt x="1375037" y="86965"/>
                      <a:pt x="1356755" y="81481"/>
                    </a:cubicBezTo>
                    <a:cubicBezTo>
                      <a:pt x="1314668" y="68855"/>
                      <a:pt x="1273093" y="53885"/>
                      <a:pt x="1230006" y="45267"/>
                    </a:cubicBezTo>
                    <a:cubicBezTo>
                      <a:pt x="1214917" y="42249"/>
                      <a:pt x="1199667" y="39945"/>
                      <a:pt x="1184739" y="36213"/>
                    </a:cubicBezTo>
                    <a:cubicBezTo>
                      <a:pt x="1175481" y="33898"/>
                      <a:pt x="1166514" y="30511"/>
                      <a:pt x="1157579" y="27160"/>
                    </a:cubicBezTo>
                    <a:cubicBezTo>
                      <a:pt x="1142362" y="21454"/>
                      <a:pt x="1128147" y="12707"/>
                      <a:pt x="1112311" y="9053"/>
                    </a:cubicBezTo>
                    <a:cubicBezTo>
                      <a:pt x="1088604" y="3582"/>
                      <a:pt x="1064026" y="3018"/>
                      <a:pt x="1039884" y="0"/>
                    </a:cubicBezTo>
                    <a:cubicBezTo>
                      <a:pt x="1026400" y="1498"/>
                      <a:pt x="948324" y="6491"/>
                      <a:pt x="922189" y="18106"/>
                    </a:cubicBezTo>
                    <a:cubicBezTo>
                      <a:pt x="859665" y="45895"/>
                      <a:pt x="888100" y="45377"/>
                      <a:pt x="831654" y="90534"/>
                    </a:cubicBezTo>
                    <a:cubicBezTo>
                      <a:pt x="710196" y="187701"/>
                      <a:pt x="865600" y="40744"/>
                      <a:pt x="741119" y="153908"/>
                    </a:cubicBezTo>
                    <a:cubicBezTo>
                      <a:pt x="704646" y="187065"/>
                      <a:pt x="683016" y="218515"/>
                      <a:pt x="641531" y="244443"/>
                    </a:cubicBezTo>
                    <a:cubicBezTo>
                      <a:pt x="633438" y="249501"/>
                      <a:pt x="622907" y="249229"/>
                      <a:pt x="614371" y="253497"/>
                    </a:cubicBezTo>
                    <a:cubicBezTo>
                      <a:pt x="577810" y="271777"/>
                      <a:pt x="593429" y="272061"/>
                      <a:pt x="560050" y="298764"/>
                    </a:cubicBezTo>
                    <a:cubicBezTo>
                      <a:pt x="554781" y="302979"/>
                      <a:pt x="528363" y="285184"/>
                      <a:pt x="514783" y="29876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8" name="직선 연결선 57">
                <a:extLst>
                  <a:ext uri="{FF2B5EF4-FFF2-40B4-BE49-F238E27FC236}">
                    <a16:creationId xmlns:a16="http://schemas.microsoft.com/office/drawing/2014/main" id="{812E4B26-FA36-1C0B-F308-887720BB39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5493" y="980174"/>
                <a:ext cx="1963337" cy="7381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직선 연결선 58">
                <a:extLst>
                  <a:ext uri="{FF2B5EF4-FFF2-40B4-BE49-F238E27FC236}">
                    <a16:creationId xmlns:a16="http://schemas.microsoft.com/office/drawing/2014/main" id="{2B91E6FC-B6F9-7F12-CF3C-F1217C6E3DE8}"/>
                  </a:ext>
                </a:extLst>
              </p:cNvPr>
              <p:cNvCxnSpPr>
                <a:cxnSpLocks/>
                <a:endCxn id="57" idx="12"/>
              </p:cNvCxnSpPr>
              <p:nvPr/>
            </p:nvCxnSpPr>
            <p:spPr>
              <a:xfrm>
                <a:off x="3859796" y="1235799"/>
                <a:ext cx="404624" cy="576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>
                <a:extLst>
                  <a:ext uri="{FF2B5EF4-FFF2-40B4-BE49-F238E27FC236}">
                    <a16:creationId xmlns:a16="http://schemas.microsoft.com/office/drawing/2014/main" id="{E23AF407-DF73-EEA9-6E7E-A85427392A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1413" y="1015398"/>
                <a:ext cx="404624" cy="576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직선 연결선 60">
                <a:extLst>
                  <a:ext uri="{FF2B5EF4-FFF2-40B4-BE49-F238E27FC236}">
                    <a16:creationId xmlns:a16="http://schemas.microsoft.com/office/drawing/2014/main" id="{7CAF9055-9793-C8F5-D629-F3FBB3937E7A}"/>
                  </a:ext>
                </a:extLst>
              </p:cNvPr>
              <p:cNvCxnSpPr>
                <a:cxnSpLocks/>
                <a:stCxn id="57" idx="40"/>
              </p:cNvCxnSpPr>
              <p:nvPr/>
            </p:nvCxnSpPr>
            <p:spPr>
              <a:xfrm>
                <a:off x="4047137" y="1097451"/>
                <a:ext cx="547176" cy="720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직선 연결선 61">
                <a:extLst>
                  <a:ext uri="{FF2B5EF4-FFF2-40B4-BE49-F238E27FC236}">
                    <a16:creationId xmlns:a16="http://schemas.microsoft.com/office/drawing/2014/main" id="{8DF2BCCF-E348-F432-F355-8E4BE1083B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0457" y="979897"/>
                <a:ext cx="547176" cy="720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직선 연결선 62">
                <a:extLst>
                  <a:ext uri="{FF2B5EF4-FFF2-40B4-BE49-F238E27FC236}">
                    <a16:creationId xmlns:a16="http://schemas.microsoft.com/office/drawing/2014/main" id="{799E0941-162B-290C-EDA6-42E89A5BB1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8066" y="961650"/>
                <a:ext cx="547176" cy="720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연결선 63">
                <a:extLst>
                  <a:ext uri="{FF2B5EF4-FFF2-40B4-BE49-F238E27FC236}">
                    <a16:creationId xmlns:a16="http://schemas.microsoft.com/office/drawing/2014/main" id="{A49D6281-077D-6E39-6065-56F6E89594FA}"/>
                  </a:ext>
                </a:extLst>
              </p:cNvPr>
              <p:cNvCxnSpPr>
                <a:cxnSpLocks/>
                <a:endCxn id="57" idx="11"/>
              </p:cNvCxnSpPr>
              <p:nvPr/>
            </p:nvCxnSpPr>
            <p:spPr>
              <a:xfrm>
                <a:off x="3750678" y="1352498"/>
                <a:ext cx="278352" cy="4149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연결선 64">
                <a:extLst>
                  <a:ext uri="{FF2B5EF4-FFF2-40B4-BE49-F238E27FC236}">
                    <a16:creationId xmlns:a16="http://schemas.microsoft.com/office/drawing/2014/main" id="{D61F37DF-5B1C-AFAA-0914-267B0FA6EFCD}"/>
                  </a:ext>
                </a:extLst>
              </p:cNvPr>
              <p:cNvCxnSpPr>
                <a:cxnSpLocks/>
                <a:stCxn id="57" idx="3"/>
              </p:cNvCxnSpPr>
              <p:nvPr/>
            </p:nvCxnSpPr>
            <p:spPr>
              <a:xfrm>
                <a:off x="3675945" y="1541071"/>
                <a:ext cx="183851" cy="236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B0EBFD58-D63F-A889-532B-5A2F5DE32E5F}"/>
                </a:ext>
              </a:extLst>
            </p:cNvPr>
            <p:cNvSpPr/>
            <p:nvPr/>
          </p:nvSpPr>
          <p:spPr>
            <a:xfrm rot="391330">
              <a:off x="8748903" y="3485821"/>
              <a:ext cx="263494" cy="489615"/>
            </a:xfrm>
            <a:custGeom>
              <a:avLst/>
              <a:gdLst>
                <a:gd name="connsiteX0" fmla="*/ 27164 w 263494"/>
                <a:gd name="connsiteY0" fmla="*/ 26773 h 489615"/>
                <a:gd name="connsiteX1" fmla="*/ 18111 w 263494"/>
                <a:gd name="connsiteY1" fmla="*/ 488500 h 489615"/>
                <a:gd name="connsiteX2" fmla="*/ 262554 w 263494"/>
                <a:gd name="connsiteY2" fmla="*/ 153521 h 489615"/>
                <a:gd name="connsiteX3" fmla="*/ 99592 w 263494"/>
                <a:gd name="connsiteY3" fmla="*/ 62987 h 489615"/>
                <a:gd name="connsiteX4" fmla="*/ 27164 w 263494"/>
                <a:gd name="connsiteY4" fmla="*/ 26773 h 48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94" h="489615">
                  <a:moveTo>
                    <a:pt x="27164" y="26773"/>
                  </a:moveTo>
                  <a:cubicBezTo>
                    <a:pt x="13584" y="97692"/>
                    <a:pt x="-21121" y="467375"/>
                    <a:pt x="18111" y="488500"/>
                  </a:cubicBezTo>
                  <a:cubicBezTo>
                    <a:pt x="57343" y="509625"/>
                    <a:pt x="248974" y="224440"/>
                    <a:pt x="262554" y="153521"/>
                  </a:cubicBezTo>
                  <a:cubicBezTo>
                    <a:pt x="276134" y="82602"/>
                    <a:pt x="138824" y="79585"/>
                    <a:pt x="99592" y="62987"/>
                  </a:cubicBezTo>
                  <a:cubicBezTo>
                    <a:pt x="60360" y="46389"/>
                    <a:pt x="40744" y="-44146"/>
                    <a:pt x="27164" y="26773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D2039AFD-FF9D-E5B9-471A-AE7C37DBC34C}"/>
                </a:ext>
              </a:extLst>
            </p:cNvPr>
            <p:cNvSpPr/>
            <p:nvPr/>
          </p:nvSpPr>
          <p:spPr>
            <a:xfrm rot="19558290">
              <a:off x="9346435" y="4281804"/>
              <a:ext cx="58980" cy="8781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id="{48E2818D-B567-44E1-1DAF-E49968874C9F}"/>
                </a:ext>
              </a:extLst>
            </p:cNvPr>
            <p:cNvSpPr/>
            <p:nvPr/>
          </p:nvSpPr>
          <p:spPr>
            <a:xfrm>
              <a:off x="8516161" y="4144894"/>
              <a:ext cx="795097" cy="124702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71496D16-B52A-2E18-15A1-748C46B3F817}"/>
                </a:ext>
              </a:extLst>
            </p:cNvPr>
            <p:cNvSpPr/>
            <p:nvPr/>
          </p:nvSpPr>
          <p:spPr>
            <a:xfrm>
              <a:off x="8343748" y="3258878"/>
              <a:ext cx="344826" cy="24444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8E59EDBB-99A9-AD02-66C1-BA2AF12400E7}"/>
                </a:ext>
              </a:extLst>
            </p:cNvPr>
            <p:cNvSpPr/>
            <p:nvPr/>
          </p:nvSpPr>
          <p:spPr>
            <a:xfrm>
              <a:off x="9079956" y="3267933"/>
              <a:ext cx="344826" cy="24444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F52DBB6-4820-D802-7824-DFA8C69ED6B4}"/>
              </a:ext>
            </a:extLst>
          </p:cNvPr>
          <p:cNvGrpSpPr/>
          <p:nvPr/>
        </p:nvGrpSpPr>
        <p:grpSpPr>
          <a:xfrm>
            <a:off x="362039" y="1364276"/>
            <a:ext cx="3809736" cy="4979917"/>
            <a:chOff x="1529279" y="970438"/>
            <a:chExt cx="3809736" cy="4979917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BE775B8-ACDD-9F6C-9F09-72098F7F7DF4}"/>
                </a:ext>
              </a:extLst>
            </p:cNvPr>
            <p:cNvGrpSpPr/>
            <p:nvPr/>
          </p:nvGrpSpPr>
          <p:grpSpPr>
            <a:xfrm>
              <a:off x="1529279" y="970438"/>
              <a:ext cx="3809736" cy="4979917"/>
              <a:chOff x="1529279" y="943543"/>
              <a:chExt cx="3809736" cy="4979917"/>
            </a:xfrm>
          </p:grpSpPr>
          <p:sp>
            <p:nvSpPr>
              <p:cNvPr id="5" name="사각형: 둥근 모서리 4">
                <a:extLst>
                  <a:ext uri="{FF2B5EF4-FFF2-40B4-BE49-F238E27FC236}">
                    <a16:creationId xmlns:a16="http://schemas.microsoft.com/office/drawing/2014/main" id="{8E8CC01D-FB63-343B-B20E-55519073C3B6}"/>
                  </a:ext>
                </a:extLst>
              </p:cNvPr>
              <p:cNvSpPr/>
              <p:nvPr/>
            </p:nvSpPr>
            <p:spPr>
              <a:xfrm>
                <a:off x="2203765" y="3770770"/>
                <a:ext cx="837446" cy="1396497"/>
              </a:xfrm>
              <a:prstGeom prst="roundRect">
                <a:avLst/>
              </a:prstGeom>
              <a:solidFill>
                <a:srgbClr val="3333FF"/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51868714-768B-54FD-7809-BB446ACFD85C}"/>
                  </a:ext>
                </a:extLst>
              </p:cNvPr>
              <p:cNvGrpSpPr/>
              <p:nvPr/>
            </p:nvGrpSpPr>
            <p:grpSpPr>
              <a:xfrm>
                <a:off x="2758289" y="4196173"/>
                <a:ext cx="914401" cy="468736"/>
                <a:chOff x="3309042" y="3768512"/>
                <a:chExt cx="914401" cy="468736"/>
              </a:xfrm>
            </p:grpSpPr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E9C8ED5A-2AE7-48E7-2059-E920D04E3C23}"/>
                    </a:ext>
                  </a:extLst>
                </p:cNvPr>
                <p:cNvSpPr/>
                <p:nvPr/>
              </p:nvSpPr>
              <p:spPr>
                <a:xfrm rot="12191326">
                  <a:off x="3309043" y="3768512"/>
                  <a:ext cx="914400" cy="45719"/>
                </a:xfrm>
                <a:prstGeom prst="rect">
                  <a:avLst/>
                </a:prstGeom>
                <a:solidFill>
                  <a:srgbClr val="3333FF"/>
                </a:solidFill>
                <a:ln>
                  <a:solidFill>
                    <a:srgbClr val="3333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8A9CCA3E-7080-6BA2-2213-7EEEF411B6E3}"/>
                    </a:ext>
                  </a:extLst>
                </p:cNvPr>
                <p:cNvSpPr/>
                <p:nvPr/>
              </p:nvSpPr>
              <p:spPr>
                <a:xfrm rot="8975276">
                  <a:off x="3309042" y="4191529"/>
                  <a:ext cx="914400" cy="45719"/>
                </a:xfrm>
                <a:prstGeom prst="rect">
                  <a:avLst/>
                </a:prstGeom>
                <a:solidFill>
                  <a:srgbClr val="3333FF"/>
                </a:solidFill>
                <a:ln>
                  <a:solidFill>
                    <a:srgbClr val="3333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9DA043CB-F4F2-BCD9-29B7-4CE8ED1E4A0F}"/>
                  </a:ext>
                </a:extLst>
              </p:cNvPr>
              <p:cNvGrpSpPr/>
              <p:nvPr/>
            </p:nvGrpSpPr>
            <p:grpSpPr>
              <a:xfrm rot="11027893">
                <a:off x="1529279" y="4178737"/>
                <a:ext cx="914401" cy="468736"/>
                <a:chOff x="3309042" y="3768512"/>
                <a:chExt cx="914401" cy="468736"/>
              </a:xfrm>
            </p:grpSpPr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D916A0DB-B4A1-433B-D45E-F7D44AEC2898}"/>
                    </a:ext>
                  </a:extLst>
                </p:cNvPr>
                <p:cNvSpPr/>
                <p:nvPr/>
              </p:nvSpPr>
              <p:spPr>
                <a:xfrm rot="12191326">
                  <a:off x="3309043" y="3768512"/>
                  <a:ext cx="914400" cy="45719"/>
                </a:xfrm>
                <a:prstGeom prst="rect">
                  <a:avLst/>
                </a:prstGeom>
                <a:solidFill>
                  <a:srgbClr val="3333FF"/>
                </a:solidFill>
                <a:ln>
                  <a:solidFill>
                    <a:srgbClr val="3333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106E42B2-B713-EC06-3AE1-C97942E405A5}"/>
                    </a:ext>
                  </a:extLst>
                </p:cNvPr>
                <p:cNvSpPr/>
                <p:nvPr/>
              </p:nvSpPr>
              <p:spPr>
                <a:xfrm rot="8975276">
                  <a:off x="3309042" y="4191529"/>
                  <a:ext cx="914400" cy="45719"/>
                </a:xfrm>
                <a:prstGeom prst="rect">
                  <a:avLst/>
                </a:prstGeom>
                <a:solidFill>
                  <a:srgbClr val="3333FF"/>
                </a:solidFill>
                <a:ln>
                  <a:solidFill>
                    <a:srgbClr val="3333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11FBAFAA-5A98-038E-DB4D-1C61BE3EDD40}"/>
                  </a:ext>
                </a:extLst>
              </p:cNvPr>
              <p:cNvSpPr/>
              <p:nvPr/>
            </p:nvSpPr>
            <p:spPr>
              <a:xfrm rot="5400000">
                <a:off x="2566581" y="5443400"/>
                <a:ext cx="914400" cy="45719"/>
              </a:xfrm>
              <a:prstGeom prst="rect">
                <a:avLst/>
              </a:prstGeom>
              <a:solidFill>
                <a:srgbClr val="3333FF"/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781A8449-BFF8-728A-3CE1-17E652DEE0FC}"/>
                  </a:ext>
                </a:extLst>
              </p:cNvPr>
              <p:cNvSpPr/>
              <p:nvPr/>
            </p:nvSpPr>
            <p:spPr>
              <a:xfrm rot="5400000">
                <a:off x="1764001" y="5443400"/>
                <a:ext cx="914400" cy="45719"/>
              </a:xfrm>
              <a:prstGeom prst="rect">
                <a:avLst/>
              </a:prstGeom>
              <a:solidFill>
                <a:srgbClr val="3333FF"/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9" name="그룹 78">
                <a:extLst>
                  <a:ext uri="{FF2B5EF4-FFF2-40B4-BE49-F238E27FC236}">
                    <a16:creationId xmlns:a16="http://schemas.microsoft.com/office/drawing/2014/main" id="{35252EB4-3B30-0F01-7E6D-43C0FAB871E2}"/>
                  </a:ext>
                </a:extLst>
              </p:cNvPr>
              <p:cNvGrpSpPr/>
              <p:nvPr/>
            </p:nvGrpSpPr>
            <p:grpSpPr>
              <a:xfrm>
                <a:off x="2029486" y="943543"/>
                <a:ext cx="3309529" cy="3164468"/>
                <a:chOff x="2029486" y="943543"/>
                <a:chExt cx="3309529" cy="3164468"/>
              </a:xfrm>
            </p:grpSpPr>
            <p:grpSp>
              <p:nvGrpSpPr>
                <p:cNvPr id="4" name="그룹 3">
                  <a:extLst>
                    <a:ext uri="{FF2B5EF4-FFF2-40B4-BE49-F238E27FC236}">
                      <a16:creationId xmlns:a16="http://schemas.microsoft.com/office/drawing/2014/main" id="{A8EC9703-B80F-1FCD-DDC2-265337C22405}"/>
                    </a:ext>
                  </a:extLst>
                </p:cNvPr>
                <p:cNvGrpSpPr/>
                <p:nvPr/>
              </p:nvGrpSpPr>
              <p:grpSpPr>
                <a:xfrm>
                  <a:off x="2029486" y="1609254"/>
                  <a:ext cx="1457607" cy="2498757"/>
                  <a:chOff x="2580239" y="1186004"/>
                  <a:chExt cx="1457607" cy="2498757"/>
                </a:xfrm>
              </p:grpSpPr>
              <p:sp>
                <p:nvSpPr>
                  <p:cNvPr id="2" name="타원 1">
                    <a:extLst>
                      <a:ext uri="{FF2B5EF4-FFF2-40B4-BE49-F238E27FC236}">
                        <a16:creationId xmlns:a16="http://schemas.microsoft.com/office/drawing/2014/main" id="{FAA06275-7F83-C138-E018-E1F43C317303}"/>
                      </a:ext>
                    </a:extLst>
                  </p:cNvPr>
                  <p:cNvSpPr/>
                  <p:nvPr/>
                </p:nvSpPr>
                <p:spPr>
                  <a:xfrm>
                    <a:off x="2580239" y="2073244"/>
                    <a:ext cx="1186004" cy="1611517"/>
                  </a:xfrm>
                  <a:prstGeom prst="ellipse">
                    <a:avLst/>
                  </a:prstGeom>
                  <a:solidFill>
                    <a:srgbClr val="3333FF"/>
                  </a:solidFill>
                  <a:ln>
                    <a:solidFill>
                      <a:srgbClr val="3333FF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" name="자유형: 도형 2">
                    <a:extLst>
                      <a:ext uri="{FF2B5EF4-FFF2-40B4-BE49-F238E27FC236}">
                        <a16:creationId xmlns:a16="http://schemas.microsoft.com/office/drawing/2014/main" id="{C2DF79B0-6CED-8461-19FA-761B6687D4FA}"/>
                      </a:ext>
                    </a:extLst>
                  </p:cNvPr>
                  <p:cNvSpPr/>
                  <p:nvPr/>
                </p:nvSpPr>
                <p:spPr>
                  <a:xfrm>
                    <a:off x="3087232" y="1186004"/>
                    <a:ext cx="950614" cy="1013988"/>
                  </a:xfrm>
                  <a:custGeom>
                    <a:avLst/>
                    <a:gdLst>
                      <a:gd name="connsiteX0" fmla="*/ 0 w 950614"/>
                      <a:gd name="connsiteY0" fmla="*/ 941560 h 1013988"/>
                      <a:gd name="connsiteX1" fmla="*/ 117695 w 950614"/>
                      <a:gd name="connsiteY1" fmla="*/ 679010 h 1013988"/>
                      <a:gd name="connsiteX2" fmla="*/ 153909 w 950614"/>
                      <a:gd name="connsiteY2" fmla="*/ 615635 h 1013988"/>
                      <a:gd name="connsiteX3" fmla="*/ 389299 w 950614"/>
                      <a:gd name="connsiteY3" fmla="*/ 407406 h 1013988"/>
                      <a:gd name="connsiteX4" fmla="*/ 425513 w 950614"/>
                      <a:gd name="connsiteY4" fmla="*/ 389299 h 1013988"/>
                      <a:gd name="connsiteX5" fmla="*/ 506994 w 950614"/>
                      <a:gd name="connsiteY5" fmla="*/ 334978 h 1013988"/>
                      <a:gd name="connsiteX6" fmla="*/ 615635 w 950614"/>
                      <a:gd name="connsiteY6" fmla="*/ 244443 h 1013988"/>
                      <a:gd name="connsiteX7" fmla="*/ 651849 w 950614"/>
                      <a:gd name="connsiteY7" fmla="*/ 226336 h 1013988"/>
                      <a:gd name="connsiteX8" fmla="*/ 688063 w 950614"/>
                      <a:gd name="connsiteY8" fmla="*/ 190122 h 1013988"/>
                      <a:gd name="connsiteX9" fmla="*/ 742384 w 950614"/>
                      <a:gd name="connsiteY9" fmla="*/ 153909 h 1013988"/>
                      <a:gd name="connsiteX10" fmla="*/ 778598 w 950614"/>
                      <a:gd name="connsiteY10" fmla="*/ 117695 h 1013988"/>
                      <a:gd name="connsiteX11" fmla="*/ 805758 w 950614"/>
                      <a:gd name="connsiteY11" fmla="*/ 99588 h 1013988"/>
                      <a:gd name="connsiteX12" fmla="*/ 841972 w 950614"/>
                      <a:gd name="connsiteY12" fmla="*/ 72427 h 1013988"/>
                      <a:gd name="connsiteX13" fmla="*/ 950614 w 950614"/>
                      <a:gd name="connsiteY13" fmla="*/ 0 h 1013988"/>
                      <a:gd name="connsiteX14" fmla="*/ 878186 w 950614"/>
                      <a:gd name="connsiteY14" fmla="*/ 144855 h 1013988"/>
                      <a:gd name="connsiteX15" fmla="*/ 851025 w 950614"/>
                      <a:gd name="connsiteY15" fmla="*/ 153909 h 1013988"/>
                      <a:gd name="connsiteX16" fmla="*/ 814812 w 950614"/>
                      <a:gd name="connsiteY16" fmla="*/ 181069 h 1013988"/>
                      <a:gd name="connsiteX17" fmla="*/ 796705 w 950614"/>
                      <a:gd name="connsiteY17" fmla="*/ 208229 h 1013988"/>
                      <a:gd name="connsiteX18" fmla="*/ 760491 w 950614"/>
                      <a:gd name="connsiteY18" fmla="*/ 226336 h 1013988"/>
                      <a:gd name="connsiteX19" fmla="*/ 688063 w 950614"/>
                      <a:gd name="connsiteY19" fmla="*/ 280657 h 1013988"/>
                      <a:gd name="connsiteX20" fmla="*/ 660903 w 950614"/>
                      <a:gd name="connsiteY20" fmla="*/ 316871 h 1013988"/>
                      <a:gd name="connsiteX21" fmla="*/ 606582 w 950614"/>
                      <a:gd name="connsiteY21" fmla="*/ 353085 h 1013988"/>
                      <a:gd name="connsiteX22" fmla="*/ 561315 w 950614"/>
                      <a:gd name="connsiteY22" fmla="*/ 398352 h 1013988"/>
                      <a:gd name="connsiteX23" fmla="*/ 497940 w 950614"/>
                      <a:gd name="connsiteY23" fmla="*/ 461726 h 1013988"/>
                      <a:gd name="connsiteX24" fmla="*/ 434566 w 950614"/>
                      <a:gd name="connsiteY24" fmla="*/ 534154 h 1013988"/>
                      <a:gd name="connsiteX25" fmla="*/ 389299 w 950614"/>
                      <a:gd name="connsiteY25" fmla="*/ 561314 h 1013988"/>
                      <a:gd name="connsiteX26" fmla="*/ 353085 w 950614"/>
                      <a:gd name="connsiteY26" fmla="*/ 588475 h 1013988"/>
                      <a:gd name="connsiteX27" fmla="*/ 307818 w 950614"/>
                      <a:gd name="connsiteY27" fmla="*/ 688063 h 1013988"/>
                      <a:gd name="connsiteX28" fmla="*/ 280657 w 950614"/>
                      <a:gd name="connsiteY28" fmla="*/ 715223 h 1013988"/>
                      <a:gd name="connsiteX29" fmla="*/ 271604 w 950614"/>
                      <a:gd name="connsiteY29" fmla="*/ 751437 h 1013988"/>
                      <a:gd name="connsiteX30" fmla="*/ 253497 w 950614"/>
                      <a:gd name="connsiteY30" fmla="*/ 805758 h 1013988"/>
                      <a:gd name="connsiteX31" fmla="*/ 244443 w 950614"/>
                      <a:gd name="connsiteY31" fmla="*/ 869132 h 1013988"/>
                      <a:gd name="connsiteX32" fmla="*/ 253497 w 950614"/>
                      <a:gd name="connsiteY32" fmla="*/ 932507 h 1013988"/>
                      <a:gd name="connsiteX33" fmla="*/ 280657 w 950614"/>
                      <a:gd name="connsiteY33" fmla="*/ 1013988 h 1013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950614" h="1013988">
                        <a:moveTo>
                          <a:pt x="0" y="941560"/>
                        </a:moveTo>
                        <a:cubicBezTo>
                          <a:pt x="23245" y="825331"/>
                          <a:pt x="11056" y="865629"/>
                          <a:pt x="117695" y="679010"/>
                        </a:cubicBezTo>
                        <a:cubicBezTo>
                          <a:pt x="129766" y="657885"/>
                          <a:pt x="137436" y="633541"/>
                          <a:pt x="153909" y="615635"/>
                        </a:cubicBezTo>
                        <a:cubicBezTo>
                          <a:pt x="218490" y="545437"/>
                          <a:pt x="303158" y="462223"/>
                          <a:pt x="389299" y="407406"/>
                        </a:cubicBezTo>
                        <a:cubicBezTo>
                          <a:pt x="400685" y="400160"/>
                          <a:pt x="413442" y="395335"/>
                          <a:pt x="425513" y="389299"/>
                        </a:cubicBezTo>
                        <a:cubicBezTo>
                          <a:pt x="500264" y="314546"/>
                          <a:pt x="388607" y="420480"/>
                          <a:pt x="506994" y="334978"/>
                        </a:cubicBezTo>
                        <a:cubicBezTo>
                          <a:pt x="545209" y="307378"/>
                          <a:pt x="573472" y="265525"/>
                          <a:pt x="615635" y="244443"/>
                        </a:cubicBezTo>
                        <a:cubicBezTo>
                          <a:pt x="627706" y="238407"/>
                          <a:pt x="641052" y="234434"/>
                          <a:pt x="651849" y="226336"/>
                        </a:cubicBezTo>
                        <a:cubicBezTo>
                          <a:pt x="665506" y="216093"/>
                          <a:pt x="674732" y="200786"/>
                          <a:pt x="688063" y="190122"/>
                        </a:cubicBezTo>
                        <a:cubicBezTo>
                          <a:pt x="705056" y="176528"/>
                          <a:pt x="726996" y="169297"/>
                          <a:pt x="742384" y="153909"/>
                        </a:cubicBezTo>
                        <a:cubicBezTo>
                          <a:pt x="754455" y="141838"/>
                          <a:pt x="765636" y="128805"/>
                          <a:pt x="778598" y="117695"/>
                        </a:cubicBezTo>
                        <a:cubicBezTo>
                          <a:pt x="786859" y="110614"/>
                          <a:pt x="796904" y="105912"/>
                          <a:pt x="805758" y="99588"/>
                        </a:cubicBezTo>
                        <a:cubicBezTo>
                          <a:pt x="818037" y="90817"/>
                          <a:pt x="830294" y="81982"/>
                          <a:pt x="841972" y="72427"/>
                        </a:cubicBezTo>
                        <a:cubicBezTo>
                          <a:pt x="924738" y="4710"/>
                          <a:pt x="875394" y="30088"/>
                          <a:pt x="950614" y="0"/>
                        </a:cubicBezTo>
                        <a:cubicBezTo>
                          <a:pt x="932948" y="45931"/>
                          <a:pt x="925261" y="113472"/>
                          <a:pt x="878186" y="144855"/>
                        </a:cubicBezTo>
                        <a:cubicBezTo>
                          <a:pt x="870245" y="150149"/>
                          <a:pt x="860079" y="150891"/>
                          <a:pt x="851025" y="153909"/>
                        </a:cubicBezTo>
                        <a:cubicBezTo>
                          <a:pt x="838954" y="162962"/>
                          <a:pt x="825481" y="170400"/>
                          <a:pt x="814812" y="181069"/>
                        </a:cubicBezTo>
                        <a:cubicBezTo>
                          <a:pt x="807118" y="188763"/>
                          <a:pt x="805064" y="201263"/>
                          <a:pt x="796705" y="208229"/>
                        </a:cubicBezTo>
                        <a:cubicBezTo>
                          <a:pt x="786337" y="216869"/>
                          <a:pt x="772209" y="219640"/>
                          <a:pt x="760491" y="226336"/>
                        </a:cubicBezTo>
                        <a:cubicBezTo>
                          <a:pt x="740987" y="237481"/>
                          <a:pt x="699676" y="269044"/>
                          <a:pt x="688063" y="280657"/>
                        </a:cubicBezTo>
                        <a:cubicBezTo>
                          <a:pt x="677393" y="291327"/>
                          <a:pt x="672181" y="306846"/>
                          <a:pt x="660903" y="316871"/>
                        </a:cubicBezTo>
                        <a:cubicBezTo>
                          <a:pt x="644638" y="331329"/>
                          <a:pt x="606582" y="353085"/>
                          <a:pt x="606582" y="353085"/>
                        </a:cubicBezTo>
                        <a:cubicBezTo>
                          <a:pt x="558297" y="425512"/>
                          <a:pt x="621671" y="337996"/>
                          <a:pt x="561315" y="398352"/>
                        </a:cubicBezTo>
                        <a:cubicBezTo>
                          <a:pt x="486048" y="473619"/>
                          <a:pt x="559342" y="420792"/>
                          <a:pt x="497940" y="461726"/>
                        </a:cubicBezTo>
                        <a:cubicBezTo>
                          <a:pt x="475712" y="495069"/>
                          <a:pt x="472396" y="503890"/>
                          <a:pt x="434566" y="534154"/>
                        </a:cubicBezTo>
                        <a:cubicBezTo>
                          <a:pt x="420825" y="545146"/>
                          <a:pt x="403940" y="551553"/>
                          <a:pt x="389299" y="561314"/>
                        </a:cubicBezTo>
                        <a:cubicBezTo>
                          <a:pt x="376744" y="569684"/>
                          <a:pt x="365156" y="579421"/>
                          <a:pt x="353085" y="588475"/>
                        </a:cubicBezTo>
                        <a:cubicBezTo>
                          <a:pt x="337436" y="635421"/>
                          <a:pt x="337401" y="648619"/>
                          <a:pt x="307818" y="688063"/>
                        </a:cubicBezTo>
                        <a:cubicBezTo>
                          <a:pt x="300136" y="698306"/>
                          <a:pt x="289711" y="706170"/>
                          <a:pt x="280657" y="715223"/>
                        </a:cubicBezTo>
                        <a:cubicBezTo>
                          <a:pt x="277639" y="727294"/>
                          <a:pt x="275179" y="739519"/>
                          <a:pt x="271604" y="751437"/>
                        </a:cubicBezTo>
                        <a:cubicBezTo>
                          <a:pt x="266120" y="769719"/>
                          <a:pt x="257789" y="787160"/>
                          <a:pt x="253497" y="805758"/>
                        </a:cubicBezTo>
                        <a:cubicBezTo>
                          <a:pt x="248699" y="826551"/>
                          <a:pt x="247461" y="848007"/>
                          <a:pt x="244443" y="869132"/>
                        </a:cubicBezTo>
                        <a:cubicBezTo>
                          <a:pt x="247461" y="890257"/>
                          <a:pt x="245572" y="912694"/>
                          <a:pt x="253497" y="932507"/>
                        </a:cubicBezTo>
                        <a:cubicBezTo>
                          <a:pt x="293461" y="1032416"/>
                          <a:pt x="280657" y="862087"/>
                          <a:pt x="280657" y="1013988"/>
                        </a:cubicBezTo>
                      </a:path>
                    </a:pathLst>
                  </a:custGeom>
                  <a:solidFill>
                    <a:srgbClr val="3333FF"/>
                  </a:solidFill>
                  <a:ln>
                    <a:solidFill>
                      <a:srgbClr val="3333FF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55" name="그룹 54">
                  <a:extLst>
                    <a:ext uri="{FF2B5EF4-FFF2-40B4-BE49-F238E27FC236}">
                      <a16:creationId xmlns:a16="http://schemas.microsoft.com/office/drawing/2014/main" id="{CE6FCB24-295D-EB4C-DBF6-41D6387988E5}"/>
                    </a:ext>
                  </a:extLst>
                </p:cNvPr>
                <p:cNvGrpSpPr/>
                <p:nvPr/>
              </p:nvGrpSpPr>
              <p:grpSpPr>
                <a:xfrm>
                  <a:off x="3306018" y="943543"/>
                  <a:ext cx="2032997" cy="878186"/>
                  <a:chOff x="3306018" y="943543"/>
                  <a:chExt cx="2032997" cy="878186"/>
                </a:xfrm>
              </p:grpSpPr>
              <p:sp>
                <p:nvSpPr>
                  <p:cNvPr id="34" name="자유형: 도형 33">
                    <a:extLst>
                      <a:ext uri="{FF2B5EF4-FFF2-40B4-BE49-F238E27FC236}">
                        <a16:creationId xmlns:a16="http://schemas.microsoft.com/office/drawing/2014/main" id="{70060938-497B-D1DA-0BD7-B35BDC2A9C84}"/>
                      </a:ext>
                    </a:extLst>
                  </p:cNvPr>
                  <p:cNvSpPr/>
                  <p:nvPr/>
                </p:nvSpPr>
                <p:spPr>
                  <a:xfrm>
                    <a:off x="3306018" y="943543"/>
                    <a:ext cx="2032997" cy="878186"/>
                  </a:xfrm>
                  <a:custGeom>
                    <a:avLst/>
                    <a:gdLst>
                      <a:gd name="connsiteX0" fmla="*/ 514783 w 2032997"/>
                      <a:gd name="connsiteY0" fmla="*/ 298764 h 878186"/>
                      <a:gd name="connsiteX1" fmla="*/ 478569 w 2032997"/>
                      <a:gd name="connsiteY1" fmla="*/ 380245 h 878186"/>
                      <a:gd name="connsiteX2" fmla="*/ 460462 w 2032997"/>
                      <a:gd name="connsiteY2" fmla="*/ 434566 h 878186"/>
                      <a:gd name="connsiteX3" fmla="*/ 369927 w 2032997"/>
                      <a:gd name="connsiteY3" fmla="*/ 597528 h 878186"/>
                      <a:gd name="connsiteX4" fmla="*/ 297499 w 2032997"/>
                      <a:gd name="connsiteY4" fmla="*/ 697116 h 878186"/>
                      <a:gd name="connsiteX5" fmla="*/ 261286 w 2032997"/>
                      <a:gd name="connsiteY5" fmla="*/ 715223 h 878186"/>
                      <a:gd name="connsiteX6" fmla="*/ 188858 w 2032997"/>
                      <a:gd name="connsiteY6" fmla="*/ 742384 h 878186"/>
                      <a:gd name="connsiteX7" fmla="*/ 152644 w 2032997"/>
                      <a:gd name="connsiteY7" fmla="*/ 751437 h 878186"/>
                      <a:gd name="connsiteX8" fmla="*/ 34949 w 2032997"/>
                      <a:gd name="connsiteY8" fmla="*/ 778598 h 878186"/>
                      <a:gd name="connsiteX9" fmla="*/ 71163 w 2032997"/>
                      <a:gd name="connsiteY9" fmla="*/ 805758 h 878186"/>
                      <a:gd name="connsiteX10" fmla="*/ 125484 w 2032997"/>
                      <a:gd name="connsiteY10" fmla="*/ 796704 h 878186"/>
                      <a:gd name="connsiteX11" fmla="*/ 723012 w 2032997"/>
                      <a:gd name="connsiteY11" fmla="*/ 823865 h 878186"/>
                      <a:gd name="connsiteX12" fmla="*/ 958402 w 2032997"/>
                      <a:gd name="connsiteY12" fmla="*/ 869132 h 878186"/>
                      <a:gd name="connsiteX13" fmla="*/ 1085151 w 2032997"/>
                      <a:gd name="connsiteY13" fmla="*/ 878186 h 878186"/>
                      <a:gd name="connsiteX14" fmla="*/ 1284327 w 2032997"/>
                      <a:gd name="connsiteY14" fmla="*/ 869132 h 878186"/>
                      <a:gd name="connsiteX15" fmla="*/ 1374862 w 2032997"/>
                      <a:gd name="connsiteY15" fmla="*/ 860079 h 878186"/>
                      <a:gd name="connsiteX16" fmla="*/ 1592145 w 2032997"/>
                      <a:gd name="connsiteY16" fmla="*/ 778598 h 878186"/>
                      <a:gd name="connsiteX17" fmla="*/ 1718894 w 2032997"/>
                      <a:gd name="connsiteY17" fmla="*/ 733330 h 878186"/>
                      <a:gd name="connsiteX18" fmla="*/ 1782268 w 2032997"/>
                      <a:gd name="connsiteY18" fmla="*/ 715223 h 878186"/>
                      <a:gd name="connsiteX19" fmla="*/ 1818482 w 2032997"/>
                      <a:gd name="connsiteY19" fmla="*/ 697116 h 878186"/>
                      <a:gd name="connsiteX20" fmla="*/ 1881856 w 2032997"/>
                      <a:gd name="connsiteY20" fmla="*/ 633742 h 878186"/>
                      <a:gd name="connsiteX21" fmla="*/ 1918070 w 2032997"/>
                      <a:gd name="connsiteY21" fmla="*/ 153908 h 878186"/>
                      <a:gd name="connsiteX22" fmla="*/ 1945230 w 2032997"/>
                      <a:gd name="connsiteY22" fmla="*/ 126748 h 878186"/>
                      <a:gd name="connsiteX23" fmla="*/ 1963337 w 2032997"/>
                      <a:gd name="connsiteY23" fmla="*/ 90534 h 878186"/>
                      <a:gd name="connsiteX24" fmla="*/ 2008604 w 2032997"/>
                      <a:gd name="connsiteY24" fmla="*/ 45267 h 878186"/>
                      <a:gd name="connsiteX25" fmla="*/ 1999551 w 2032997"/>
                      <a:gd name="connsiteY25" fmla="*/ 27160 h 878186"/>
                      <a:gd name="connsiteX26" fmla="*/ 1909016 w 2032997"/>
                      <a:gd name="connsiteY26" fmla="*/ 72427 h 878186"/>
                      <a:gd name="connsiteX27" fmla="*/ 1872802 w 2032997"/>
                      <a:gd name="connsiteY27" fmla="*/ 81481 h 878186"/>
                      <a:gd name="connsiteX28" fmla="*/ 1845642 w 2032997"/>
                      <a:gd name="connsiteY28" fmla="*/ 99588 h 878186"/>
                      <a:gd name="connsiteX29" fmla="*/ 1718894 w 2032997"/>
                      <a:gd name="connsiteY29" fmla="*/ 126748 h 878186"/>
                      <a:gd name="connsiteX30" fmla="*/ 1465397 w 2032997"/>
                      <a:gd name="connsiteY30" fmla="*/ 108641 h 878186"/>
                      <a:gd name="connsiteX31" fmla="*/ 1411076 w 2032997"/>
                      <a:gd name="connsiteY31" fmla="*/ 99588 h 878186"/>
                      <a:gd name="connsiteX32" fmla="*/ 1356755 w 2032997"/>
                      <a:gd name="connsiteY32" fmla="*/ 81481 h 878186"/>
                      <a:gd name="connsiteX33" fmla="*/ 1230006 w 2032997"/>
                      <a:gd name="connsiteY33" fmla="*/ 45267 h 878186"/>
                      <a:gd name="connsiteX34" fmla="*/ 1184739 w 2032997"/>
                      <a:gd name="connsiteY34" fmla="*/ 36213 h 878186"/>
                      <a:gd name="connsiteX35" fmla="*/ 1157579 w 2032997"/>
                      <a:gd name="connsiteY35" fmla="*/ 27160 h 878186"/>
                      <a:gd name="connsiteX36" fmla="*/ 1112311 w 2032997"/>
                      <a:gd name="connsiteY36" fmla="*/ 9053 h 878186"/>
                      <a:gd name="connsiteX37" fmla="*/ 1039884 w 2032997"/>
                      <a:gd name="connsiteY37" fmla="*/ 0 h 878186"/>
                      <a:gd name="connsiteX38" fmla="*/ 922189 w 2032997"/>
                      <a:gd name="connsiteY38" fmla="*/ 18106 h 878186"/>
                      <a:gd name="connsiteX39" fmla="*/ 831654 w 2032997"/>
                      <a:gd name="connsiteY39" fmla="*/ 90534 h 878186"/>
                      <a:gd name="connsiteX40" fmla="*/ 741119 w 2032997"/>
                      <a:gd name="connsiteY40" fmla="*/ 153908 h 878186"/>
                      <a:gd name="connsiteX41" fmla="*/ 641531 w 2032997"/>
                      <a:gd name="connsiteY41" fmla="*/ 244443 h 878186"/>
                      <a:gd name="connsiteX42" fmla="*/ 614371 w 2032997"/>
                      <a:gd name="connsiteY42" fmla="*/ 253497 h 878186"/>
                      <a:gd name="connsiteX43" fmla="*/ 560050 w 2032997"/>
                      <a:gd name="connsiteY43" fmla="*/ 298764 h 878186"/>
                      <a:gd name="connsiteX44" fmla="*/ 514783 w 2032997"/>
                      <a:gd name="connsiteY44" fmla="*/ 298764 h 878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2032997" h="878186">
                        <a:moveTo>
                          <a:pt x="514783" y="298764"/>
                        </a:moveTo>
                        <a:cubicBezTo>
                          <a:pt x="501203" y="312344"/>
                          <a:pt x="523050" y="291282"/>
                          <a:pt x="478569" y="380245"/>
                        </a:cubicBezTo>
                        <a:cubicBezTo>
                          <a:pt x="470033" y="397316"/>
                          <a:pt x="467803" y="416948"/>
                          <a:pt x="460462" y="434566"/>
                        </a:cubicBezTo>
                        <a:cubicBezTo>
                          <a:pt x="441165" y="480877"/>
                          <a:pt x="388386" y="565645"/>
                          <a:pt x="369927" y="597528"/>
                        </a:cubicBezTo>
                        <a:cubicBezTo>
                          <a:pt x="343680" y="642864"/>
                          <a:pt x="337981" y="666754"/>
                          <a:pt x="297499" y="697116"/>
                        </a:cubicBezTo>
                        <a:cubicBezTo>
                          <a:pt x="286702" y="705214"/>
                          <a:pt x="273619" y="709742"/>
                          <a:pt x="261286" y="715223"/>
                        </a:cubicBezTo>
                        <a:cubicBezTo>
                          <a:pt x="244078" y="722871"/>
                          <a:pt x="209755" y="736413"/>
                          <a:pt x="188858" y="742384"/>
                        </a:cubicBezTo>
                        <a:cubicBezTo>
                          <a:pt x="176894" y="745802"/>
                          <a:pt x="164448" y="747502"/>
                          <a:pt x="152644" y="751437"/>
                        </a:cubicBezTo>
                        <a:cubicBezTo>
                          <a:pt x="63068" y="781295"/>
                          <a:pt x="156018" y="763464"/>
                          <a:pt x="34949" y="778598"/>
                        </a:cubicBezTo>
                        <a:cubicBezTo>
                          <a:pt x="2985" y="789252"/>
                          <a:pt x="-38312" y="797337"/>
                          <a:pt x="71163" y="805758"/>
                        </a:cubicBezTo>
                        <a:cubicBezTo>
                          <a:pt x="89466" y="807166"/>
                          <a:pt x="107377" y="799722"/>
                          <a:pt x="125484" y="796704"/>
                        </a:cubicBezTo>
                        <a:cubicBezTo>
                          <a:pt x="319790" y="802972"/>
                          <a:pt x="529811" y="807422"/>
                          <a:pt x="723012" y="823865"/>
                        </a:cubicBezTo>
                        <a:cubicBezTo>
                          <a:pt x="831573" y="833104"/>
                          <a:pt x="846011" y="853076"/>
                          <a:pt x="958402" y="869132"/>
                        </a:cubicBezTo>
                        <a:cubicBezTo>
                          <a:pt x="1000334" y="875122"/>
                          <a:pt x="1042901" y="875168"/>
                          <a:pt x="1085151" y="878186"/>
                        </a:cubicBezTo>
                        <a:lnTo>
                          <a:pt x="1284327" y="869132"/>
                        </a:lnTo>
                        <a:cubicBezTo>
                          <a:pt x="1314597" y="867240"/>
                          <a:pt x="1345766" y="868637"/>
                          <a:pt x="1374862" y="860079"/>
                        </a:cubicBezTo>
                        <a:cubicBezTo>
                          <a:pt x="1449072" y="838253"/>
                          <a:pt x="1519562" y="805339"/>
                          <a:pt x="1592145" y="778598"/>
                        </a:cubicBezTo>
                        <a:cubicBezTo>
                          <a:pt x="1634242" y="763088"/>
                          <a:pt x="1675757" y="745655"/>
                          <a:pt x="1718894" y="733330"/>
                        </a:cubicBezTo>
                        <a:cubicBezTo>
                          <a:pt x="1740019" y="727294"/>
                          <a:pt x="1761621" y="722731"/>
                          <a:pt x="1782268" y="715223"/>
                        </a:cubicBezTo>
                        <a:cubicBezTo>
                          <a:pt x="1794952" y="710611"/>
                          <a:pt x="1808037" y="705662"/>
                          <a:pt x="1818482" y="697116"/>
                        </a:cubicBezTo>
                        <a:cubicBezTo>
                          <a:pt x="1841604" y="678198"/>
                          <a:pt x="1881856" y="633742"/>
                          <a:pt x="1881856" y="633742"/>
                        </a:cubicBezTo>
                        <a:cubicBezTo>
                          <a:pt x="1893927" y="473797"/>
                          <a:pt x="1898175" y="313069"/>
                          <a:pt x="1918070" y="153908"/>
                        </a:cubicBezTo>
                        <a:cubicBezTo>
                          <a:pt x="1919658" y="141204"/>
                          <a:pt x="1937788" y="137167"/>
                          <a:pt x="1945230" y="126748"/>
                        </a:cubicBezTo>
                        <a:cubicBezTo>
                          <a:pt x="1953074" y="115766"/>
                          <a:pt x="1955051" y="101187"/>
                          <a:pt x="1963337" y="90534"/>
                        </a:cubicBezTo>
                        <a:cubicBezTo>
                          <a:pt x="1976438" y="73690"/>
                          <a:pt x="1995503" y="62111"/>
                          <a:pt x="2008604" y="45267"/>
                        </a:cubicBezTo>
                        <a:cubicBezTo>
                          <a:pt x="2061707" y="-23008"/>
                          <a:pt x="2013649" y="19569"/>
                          <a:pt x="1999551" y="27160"/>
                        </a:cubicBezTo>
                        <a:cubicBezTo>
                          <a:pt x="1969844" y="43156"/>
                          <a:pt x="1941749" y="64243"/>
                          <a:pt x="1909016" y="72427"/>
                        </a:cubicBezTo>
                        <a:lnTo>
                          <a:pt x="1872802" y="81481"/>
                        </a:lnTo>
                        <a:cubicBezTo>
                          <a:pt x="1863749" y="87517"/>
                          <a:pt x="1855745" y="95547"/>
                          <a:pt x="1845642" y="99588"/>
                        </a:cubicBezTo>
                        <a:cubicBezTo>
                          <a:pt x="1799034" y="118231"/>
                          <a:pt x="1767803" y="119761"/>
                          <a:pt x="1718894" y="126748"/>
                        </a:cubicBezTo>
                        <a:lnTo>
                          <a:pt x="1465397" y="108641"/>
                        </a:lnTo>
                        <a:cubicBezTo>
                          <a:pt x="1447111" y="107028"/>
                          <a:pt x="1428885" y="104040"/>
                          <a:pt x="1411076" y="99588"/>
                        </a:cubicBezTo>
                        <a:cubicBezTo>
                          <a:pt x="1392559" y="94959"/>
                          <a:pt x="1375037" y="86965"/>
                          <a:pt x="1356755" y="81481"/>
                        </a:cubicBezTo>
                        <a:cubicBezTo>
                          <a:pt x="1314668" y="68855"/>
                          <a:pt x="1273093" y="53885"/>
                          <a:pt x="1230006" y="45267"/>
                        </a:cubicBezTo>
                        <a:cubicBezTo>
                          <a:pt x="1214917" y="42249"/>
                          <a:pt x="1199667" y="39945"/>
                          <a:pt x="1184739" y="36213"/>
                        </a:cubicBezTo>
                        <a:cubicBezTo>
                          <a:pt x="1175481" y="33898"/>
                          <a:pt x="1166514" y="30511"/>
                          <a:pt x="1157579" y="27160"/>
                        </a:cubicBezTo>
                        <a:cubicBezTo>
                          <a:pt x="1142362" y="21454"/>
                          <a:pt x="1128147" y="12707"/>
                          <a:pt x="1112311" y="9053"/>
                        </a:cubicBezTo>
                        <a:cubicBezTo>
                          <a:pt x="1088604" y="3582"/>
                          <a:pt x="1064026" y="3018"/>
                          <a:pt x="1039884" y="0"/>
                        </a:cubicBezTo>
                        <a:cubicBezTo>
                          <a:pt x="1026400" y="1498"/>
                          <a:pt x="948324" y="6491"/>
                          <a:pt x="922189" y="18106"/>
                        </a:cubicBezTo>
                        <a:cubicBezTo>
                          <a:pt x="859665" y="45895"/>
                          <a:pt x="888100" y="45377"/>
                          <a:pt x="831654" y="90534"/>
                        </a:cubicBezTo>
                        <a:cubicBezTo>
                          <a:pt x="710196" y="187701"/>
                          <a:pt x="865600" y="40744"/>
                          <a:pt x="741119" y="153908"/>
                        </a:cubicBezTo>
                        <a:cubicBezTo>
                          <a:pt x="704646" y="187065"/>
                          <a:pt x="683016" y="218515"/>
                          <a:pt x="641531" y="244443"/>
                        </a:cubicBezTo>
                        <a:cubicBezTo>
                          <a:pt x="633438" y="249501"/>
                          <a:pt x="622907" y="249229"/>
                          <a:pt x="614371" y="253497"/>
                        </a:cubicBezTo>
                        <a:cubicBezTo>
                          <a:pt x="577810" y="271777"/>
                          <a:pt x="593429" y="272061"/>
                          <a:pt x="560050" y="298764"/>
                        </a:cubicBezTo>
                        <a:cubicBezTo>
                          <a:pt x="554781" y="302979"/>
                          <a:pt x="528363" y="285184"/>
                          <a:pt x="514783" y="298764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36" name="직선 연결선 35">
                    <a:extLst>
                      <a:ext uri="{FF2B5EF4-FFF2-40B4-BE49-F238E27FC236}">
                        <a16:creationId xmlns:a16="http://schemas.microsoft.com/office/drawing/2014/main" id="{09E3DD6B-6C0A-B4FE-97AD-9D90957C02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365493" y="980174"/>
                    <a:ext cx="1963337" cy="73813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직선 연결선 38">
                    <a:extLst>
                      <a:ext uri="{FF2B5EF4-FFF2-40B4-BE49-F238E27FC236}">
                        <a16:creationId xmlns:a16="http://schemas.microsoft.com/office/drawing/2014/main" id="{8B85FA11-5D89-B530-433F-431C97DA3B0F}"/>
                      </a:ext>
                    </a:extLst>
                  </p:cNvPr>
                  <p:cNvCxnSpPr>
                    <a:cxnSpLocks/>
                    <a:endCxn id="34" idx="12"/>
                  </p:cNvCxnSpPr>
                  <p:nvPr/>
                </p:nvCxnSpPr>
                <p:spPr>
                  <a:xfrm>
                    <a:off x="3859796" y="1235799"/>
                    <a:ext cx="404624" cy="57687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직선 연결선 40">
                    <a:extLst>
                      <a:ext uri="{FF2B5EF4-FFF2-40B4-BE49-F238E27FC236}">
                        <a16:creationId xmlns:a16="http://schemas.microsoft.com/office/drawing/2014/main" id="{252F79BA-2DDC-C73F-A689-2F186FE18C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71413" y="1015398"/>
                    <a:ext cx="404624" cy="57687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직선 연결선 41">
                    <a:extLst>
                      <a:ext uri="{FF2B5EF4-FFF2-40B4-BE49-F238E27FC236}">
                        <a16:creationId xmlns:a16="http://schemas.microsoft.com/office/drawing/2014/main" id="{6180089B-50DF-C575-70DE-5A9207A5373F}"/>
                      </a:ext>
                    </a:extLst>
                  </p:cNvPr>
                  <p:cNvCxnSpPr>
                    <a:cxnSpLocks/>
                    <a:stCxn id="34" idx="40"/>
                  </p:cNvCxnSpPr>
                  <p:nvPr/>
                </p:nvCxnSpPr>
                <p:spPr>
                  <a:xfrm>
                    <a:off x="4047137" y="1097451"/>
                    <a:ext cx="547176" cy="72016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직선 연결선 43">
                    <a:extLst>
                      <a:ext uri="{FF2B5EF4-FFF2-40B4-BE49-F238E27FC236}">
                        <a16:creationId xmlns:a16="http://schemas.microsoft.com/office/drawing/2014/main" id="{918FB08E-5DF9-0915-EF35-AE47ACDFCA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70457" y="979897"/>
                    <a:ext cx="547176" cy="72016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직선 연결선 44">
                    <a:extLst>
                      <a:ext uri="{FF2B5EF4-FFF2-40B4-BE49-F238E27FC236}">
                        <a16:creationId xmlns:a16="http://schemas.microsoft.com/office/drawing/2014/main" id="{3AEDC7FC-5467-18DA-6A4B-ECE8E8DB18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08066" y="961650"/>
                    <a:ext cx="547176" cy="72016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직선 연결선 45">
                    <a:extLst>
                      <a:ext uri="{FF2B5EF4-FFF2-40B4-BE49-F238E27FC236}">
                        <a16:creationId xmlns:a16="http://schemas.microsoft.com/office/drawing/2014/main" id="{54D11D68-07B9-DFB3-D4F9-2C34E41950FB}"/>
                      </a:ext>
                    </a:extLst>
                  </p:cNvPr>
                  <p:cNvCxnSpPr>
                    <a:cxnSpLocks/>
                    <a:endCxn id="34" idx="11"/>
                  </p:cNvCxnSpPr>
                  <p:nvPr/>
                </p:nvCxnSpPr>
                <p:spPr>
                  <a:xfrm>
                    <a:off x="3750678" y="1352498"/>
                    <a:ext cx="278352" cy="41491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직선 연결선 46">
                    <a:extLst>
                      <a:ext uri="{FF2B5EF4-FFF2-40B4-BE49-F238E27FC236}">
                        <a16:creationId xmlns:a16="http://schemas.microsoft.com/office/drawing/2014/main" id="{C3E42375-F700-66B7-8FD7-352E21554E8D}"/>
                      </a:ext>
                    </a:extLst>
                  </p:cNvPr>
                  <p:cNvCxnSpPr>
                    <a:cxnSpLocks/>
                    <a:stCxn id="34" idx="3"/>
                  </p:cNvCxnSpPr>
                  <p:nvPr/>
                </p:nvCxnSpPr>
                <p:spPr>
                  <a:xfrm>
                    <a:off x="3675945" y="1541071"/>
                    <a:ext cx="183851" cy="23689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4F0D5484-9A72-5C1F-9DFD-39328984837E}"/>
                </a:ext>
              </a:extLst>
            </p:cNvPr>
            <p:cNvSpPr/>
            <p:nvPr/>
          </p:nvSpPr>
          <p:spPr>
            <a:xfrm>
              <a:off x="2423168" y="3567214"/>
              <a:ext cx="398640" cy="131474"/>
            </a:xfrm>
            <a:custGeom>
              <a:avLst/>
              <a:gdLst>
                <a:gd name="connsiteX0" fmla="*/ 386822 w 758053"/>
                <a:gd name="connsiteY0" fmla="*/ 22535 h 446083"/>
                <a:gd name="connsiteX1" fmla="*/ 6577 w 758053"/>
                <a:gd name="connsiteY1" fmla="*/ 375621 h 446083"/>
                <a:gd name="connsiteX2" fmla="*/ 739907 w 758053"/>
                <a:gd name="connsiteY2" fmla="*/ 420888 h 446083"/>
                <a:gd name="connsiteX3" fmla="*/ 522624 w 758053"/>
                <a:gd name="connsiteY3" fmla="*/ 76856 h 446083"/>
                <a:gd name="connsiteX4" fmla="*/ 386822 w 758053"/>
                <a:gd name="connsiteY4" fmla="*/ 22535 h 44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053" h="446083">
                  <a:moveTo>
                    <a:pt x="386822" y="22535"/>
                  </a:moveTo>
                  <a:cubicBezTo>
                    <a:pt x="300814" y="72329"/>
                    <a:pt x="-52271" y="309229"/>
                    <a:pt x="6577" y="375621"/>
                  </a:cubicBezTo>
                  <a:cubicBezTo>
                    <a:pt x="65424" y="442013"/>
                    <a:pt x="653899" y="470682"/>
                    <a:pt x="739907" y="420888"/>
                  </a:cubicBezTo>
                  <a:cubicBezTo>
                    <a:pt x="825915" y="371094"/>
                    <a:pt x="581472" y="141739"/>
                    <a:pt x="522624" y="76856"/>
                  </a:cubicBezTo>
                  <a:cubicBezTo>
                    <a:pt x="463777" y="11973"/>
                    <a:pt x="472830" y="-27259"/>
                    <a:pt x="386822" y="22535"/>
                  </a:cubicBezTo>
                  <a:close/>
                </a:path>
              </a:pathLst>
            </a:custGeom>
            <a:solidFill>
              <a:srgbClr val="996600"/>
            </a:solid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3253D8A7-6FFD-2AE6-F5AD-D26363D95CE0}"/>
                </a:ext>
              </a:extLst>
            </p:cNvPr>
            <p:cNvSpPr/>
            <p:nvPr/>
          </p:nvSpPr>
          <p:spPr>
            <a:xfrm>
              <a:off x="2107948" y="2960486"/>
              <a:ext cx="271604" cy="24444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1AFAD951-88A5-9FD2-FB33-58C05028E0F8}"/>
                </a:ext>
              </a:extLst>
            </p:cNvPr>
            <p:cNvSpPr/>
            <p:nvPr/>
          </p:nvSpPr>
          <p:spPr>
            <a:xfrm>
              <a:off x="2887979" y="2960486"/>
              <a:ext cx="271604" cy="24444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9DBA157-C4E1-9577-C161-8B41EDB84784}"/>
              </a:ext>
            </a:extLst>
          </p:cNvPr>
          <p:cNvGrpSpPr/>
          <p:nvPr/>
        </p:nvGrpSpPr>
        <p:grpSpPr>
          <a:xfrm>
            <a:off x="3815515" y="1499561"/>
            <a:ext cx="3869268" cy="4698537"/>
            <a:chOff x="4677583" y="1495526"/>
            <a:chExt cx="3869268" cy="4698537"/>
          </a:xfrm>
        </p:grpSpPr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FAF1A7CE-8CFE-A9F1-E920-65D2DDC45F24}"/>
                </a:ext>
              </a:extLst>
            </p:cNvPr>
            <p:cNvGrpSpPr/>
            <p:nvPr/>
          </p:nvGrpSpPr>
          <p:grpSpPr>
            <a:xfrm>
              <a:off x="5237322" y="2161237"/>
              <a:ext cx="1457607" cy="2498757"/>
              <a:chOff x="2580239" y="1186004"/>
              <a:chExt cx="1457607" cy="2498757"/>
            </a:xfrm>
          </p:grpSpPr>
          <p:sp>
            <p:nvSpPr>
              <p:cNvPr id="92" name="타원 91">
                <a:extLst>
                  <a:ext uri="{FF2B5EF4-FFF2-40B4-BE49-F238E27FC236}">
                    <a16:creationId xmlns:a16="http://schemas.microsoft.com/office/drawing/2014/main" id="{703F01BB-5ABA-A3E1-AC62-62EEB7A0B611}"/>
                  </a:ext>
                </a:extLst>
              </p:cNvPr>
              <p:cNvSpPr/>
              <p:nvPr/>
            </p:nvSpPr>
            <p:spPr>
              <a:xfrm>
                <a:off x="2580239" y="2073244"/>
                <a:ext cx="1186004" cy="161151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33A4CDAC-21BC-5D43-90FD-5383751E122A}"/>
                  </a:ext>
                </a:extLst>
              </p:cNvPr>
              <p:cNvSpPr/>
              <p:nvPr/>
            </p:nvSpPr>
            <p:spPr>
              <a:xfrm>
                <a:off x="3087232" y="1186004"/>
                <a:ext cx="950614" cy="1013988"/>
              </a:xfrm>
              <a:custGeom>
                <a:avLst/>
                <a:gdLst>
                  <a:gd name="connsiteX0" fmla="*/ 0 w 950614"/>
                  <a:gd name="connsiteY0" fmla="*/ 941560 h 1013988"/>
                  <a:gd name="connsiteX1" fmla="*/ 117695 w 950614"/>
                  <a:gd name="connsiteY1" fmla="*/ 679010 h 1013988"/>
                  <a:gd name="connsiteX2" fmla="*/ 153909 w 950614"/>
                  <a:gd name="connsiteY2" fmla="*/ 615635 h 1013988"/>
                  <a:gd name="connsiteX3" fmla="*/ 389299 w 950614"/>
                  <a:gd name="connsiteY3" fmla="*/ 407406 h 1013988"/>
                  <a:gd name="connsiteX4" fmla="*/ 425513 w 950614"/>
                  <a:gd name="connsiteY4" fmla="*/ 389299 h 1013988"/>
                  <a:gd name="connsiteX5" fmla="*/ 506994 w 950614"/>
                  <a:gd name="connsiteY5" fmla="*/ 334978 h 1013988"/>
                  <a:gd name="connsiteX6" fmla="*/ 615635 w 950614"/>
                  <a:gd name="connsiteY6" fmla="*/ 244443 h 1013988"/>
                  <a:gd name="connsiteX7" fmla="*/ 651849 w 950614"/>
                  <a:gd name="connsiteY7" fmla="*/ 226336 h 1013988"/>
                  <a:gd name="connsiteX8" fmla="*/ 688063 w 950614"/>
                  <a:gd name="connsiteY8" fmla="*/ 190122 h 1013988"/>
                  <a:gd name="connsiteX9" fmla="*/ 742384 w 950614"/>
                  <a:gd name="connsiteY9" fmla="*/ 153909 h 1013988"/>
                  <a:gd name="connsiteX10" fmla="*/ 778598 w 950614"/>
                  <a:gd name="connsiteY10" fmla="*/ 117695 h 1013988"/>
                  <a:gd name="connsiteX11" fmla="*/ 805758 w 950614"/>
                  <a:gd name="connsiteY11" fmla="*/ 99588 h 1013988"/>
                  <a:gd name="connsiteX12" fmla="*/ 841972 w 950614"/>
                  <a:gd name="connsiteY12" fmla="*/ 72427 h 1013988"/>
                  <a:gd name="connsiteX13" fmla="*/ 950614 w 950614"/>
                  <a:gd name="connsiteY13" fmla="*/ 0 h 1013988"/>
                  <a:gd name="connsiteX14" fmla="*/ 878186 w 950614"/>
                  <a:gd name="connsiteY14" fmla="*/ 144855 h 1013988"/>
                  <a:gd name="connsiteX15" fmla="*/ 851025 w 950614"/>
                  <a:gd name="connsiteY15" fmla="*/ 153909 h 1013988"/>
                  <a:gd name="connsiteX16" fmla="*/ 814812 w 950614"/>
                  <a:gd name="connsiteY16" fmla="*/ 181069 h 1013988"/>
                  <a:gd name="connsiteX17" fmla="*/ 796705 w 950614"/>
                  <a:gd name="connsiteY17" fmla="*/ 208229 h 1013988"/>
                  <a:gd name="connsiteX18" fmla="*/ 760491 w 950614"/>
                  <a:gd name="connsiteY18" fmla="*/ 226336 h 1013988"/>
                  <a:gd name="connsiteX19" fmla="*/ 688063 w 950614"/>
                  <a:gd name="connsiteY19" fmla="*/ 280657 h 1013988"/>
                  <a:gd name="connsiteX20" fmla="*/ 660903 w 950614"/>
                  <a:gd name="connsiteY20" fmla="*/ 316871 h 1013988"/>
                  <a:gd name="connsiteX21" fmla="*/ 606582 w 950614"/>
                  <a:gd name="connsiteY21" fmla="*/ 353085 h 1013988"/>
                  <a:gd name="connsiteX22" fmla="*/ 561315 w 950614"/>
                  <a:gd name="connsiteY22" fmla="*/ 398352 h 1013988"/>
                  <a:gd name="connsiteX23" fmla="*/ 497940 w 950614"/>
                  <a:gd name="connsiteY23" fmla="*/ 461726 h 1013988"/>
                  <a:gd name="connsiteX24" fmla="*/ 434566 w 950614"/>
                  <a:gd name="connsiteY24" fmla="*/ 534154 h 1013988"/>
                  <a:gd name="connsiteX25" fmla="*/ 389299 w 950614"/>
                  <a:gd name="connsiteY25" fmla="*/ 561314 h 1013988"/>
                  <a:gd name="connsiteX26" fmla="*/ 353085 w 950614"/>
                  <a:gd name="connsiteY26" fmla="*/ 588475 h 1013988"/>
                  <a:gd name="connsiteX27" fmla="*/ 307818 w 950614"/>
                  <a:gd name="connsiteY27" fmla="*/ 688063 h 1013988"/>
                  <a:gd name="connsiteX28" fmla="*/ 280657 w 950614"/>
                  <a:gd name="connsiteY28" fmla="*/ 715223 h 1013988"/>
                  <a:gd name="connsiteX29" fmla="*/ 271604 w 950614"/>
                  <a:gd name="connsiteY29" fmla="*/ 751437 h 1013988"/>
                  <a:gd name="connsiteX30" fmla="*/ 253497 w 950614"/>
                  <a:gd name="connsiteY30" fmla="*/ 805758 h 1013988"/>
                  <a:gd name="connsiteX31" fmla="*/ 244443 w 950614"/>
                  <a:gd name="connsiteY31" fmla="*/ 869132 h 1013988"/>
                  <a:gd name="connsiteX32" fmla="*/ 253497 w 950614"/>
                  <a:gd name="connsiteY32" fmla="*/ 932507 h 1013988"/>
                  <a:gd name="connsiteX33" fmla="*/ 280657 w 950614"/>
                  <a:gd name="connsiteY33" fmla="*/ 1013988 h 101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50614" h="1013988">
                    <a:moveTo>
                      <a:pt x="0" y="941560"/>
                    </a:moveTo>
                    <a:cubicBezTo>
                      <a:pt x="23245" y="825331"/>
                      <a:pt x="11056" y="865629"/>
                      <a:pt x="117695" y="679010"/>
                    </a:cubicBezTo>
                    <a:cubicBezTo>
                      <a:pt x="129766" y="657885"/>
                      <a:pt x="137436" y="633541"/>
                      <a:pt x="153909" y="615635"/>
                    </a:cubicBezTo>
                    <a:cubicBezTo>
                      <a:pt x="218490" y="545437"/>
                      <a:pt x="303158" y="462223"/>
                      <a:pt x="389299" y="407406"/>
                    </a:cubicBezTo>
                    <a:cubicBezTo>
                      <a:pt x="400685" y="400160"/>
                      <a:pt x="413442" y="395335"/>
                      <a:pt x="425513" y="389299"/>
                    </a:cubicBezTo>
                    <a:cubicBezTo>
                      <a:pt x="500264" y="314546"/>
                      <a:pt x="388607" y="420480"/>
                      <a:pt x="506994" y="334978"/>
                    </a:cubicBezTo>
                    <a:cubicBezTo>
                      <a:pt x="545209" y="307378"/>
                      <a:pt x="573472" y="265525"/>
                      <a:pt x="615635" y="244443"/>
                    </a:cubicBezTo>
                    <a:cubicBezTo>
                      <a:pt x="627706" y="238407"/>
                      <a:pt x="641052" y="234434"/>
                      <a:pt x="651849" y="226336"/>
                    </a:cubicBezTo>
                    <a:cubicBezTo>
                      <a:pt x="665506" y="216093"/>
                      <a:pt x="674732" y="200786"/>
                      <a:pt x="688063" y="190122"/>
                    </a:cubicBezTo>
                    <a:cubicBezTo>
                      <a:pt x="705056" y="176528"/>
                      <a:pt x="726996" y="169297"/>
                      <a:pt x="742384" y="153909"/>
                    </a:cubicBezTo>
                    <a:cubicBezTo>
                      <a:pt x="754455" y="141838"/>
                      <a:pt x="765636" y="128805"/>
                      <a:pt x="778598" y="117695"/>
                    </a:cubicBezTo>
                    <a:cubicBezTo>
                      <a:pt x="786859" y="110614"/>
                      <a:pt x="796904" y="105912"/>
                      <a:pt x="805758" y="99588"/>
                    </a:cubicBezTo>
                    <a:cubicBezTo>
                      <a:pt x="818037" y="90817"/>
                      <a:pt x="830294" y="81982"/>
                      <a:pt x="841972" y="72427"/>
                    </a:cubicBezTo>
                    <a:cubicBezTo>
                      <a:pt x="924738" y="4710"/>
                      <a:pt x="875394" y="30088"/>
                      <a:pt x="950614" y="0"/>
                    </a:cubicBezTo>
                    <a:cubicBezTo>
                      <a:pt x="932948" y="45931"/>
                      <a:pt x="925261" y="113472"/>
                      <a:pt x="878186" y="144855"/>
                    </a:cubicBezTo>
                    <a:cubicBezTo>
                      <a:pt x="870245" y="150149"/>
                      <a:pt x="860079" y="150891"/>
                      <a:pt x="851025" y="153909"/>
                    </a:cubicBezTo>
                    <a:cubicBezTo>
                      <a:pt x="838954" y="162962"/>
                      <a:pt x="825481" y="170400"/>
                      <a:pt x="814812" y="181069"/>
                    </a:cubicBezTo>
                    <a:cubicBezTo>
                      <a:pt x="807118" y="188763"/>
                      <a:pt x="805064" y="201263"/>
                      <a:pt x="796705" y="208229"/>
                    </a:cubicBezTo>
                    <a:cubicBezTo>
                      <a:pt x="786337" y="216869"/>
                      <a:pt x="772209" y="219640"/>
                      <a:pt x="760491" y="226336"/>
                    </a:cubicBezTo>
                    <a:cubicBezTo>
                      <a:pt x="740987" y="237481"/>
                      <a:pt x="699676" y="269044"/>
                      <a:pt x="688063" y="280657"/>
                    </a:cubicBezTo>
                    <a:cubicBezTo>
                      <a:pt x="677393" y="291327"/>
                      <a:pt x="672181" y="306846"/>
                      <a:pt x="660903" y="316871"/>
                    </a:cubicBezTo>
                    <a:cubicBezTo>
                      <a:pt x="644638" y="331329"/>
                      <a:pt x="606582" y="353085"/>
                      <a:pt x="606582" y="353085"/>
                    </a:cubicBezTo>
                    <a:cubicBezTo>
                      <a:pt x="558297" y="425512"/>
                      <a:pt x="621671" y="337996"/>
                      <a:pt x="561315" y="398352"/>
                    </a:cubicBezTo>
                    <a:cubicBezTo>
                      <a:pt x="486048" y="473619"/>
                      <a:pt x="559342" y="420792"/>
                      <a:pt x="497940" y="461726"/>
                    </a:cubicBezTo>
                    <a:cubicBezTo>
                      <a:pt x="475712" y="495069"/>
                      <a:pt x="472396" y="503890"/>
                      <a:pt x="434566" y="534154"/>
                    </a:cubicBezTo>
                    <a:cubicBezTo>
                      <a:pt x="420825" y="545146"/>
                      <a:pt x="403940" y="551553"/>
                      <a:pt x="389299" y="561314"/>
                    </a:cubicBezTo>
                    <a:cubicBezTo>
                      <a:pt x="376744" y="569684"/>
                      <a:pt x="365156" y="579421"/>
                      <a:pt x="353085" y="588475"/>
                    </a:cubicBezTo>
                    <a:cubicBezTo>
                      <a:pt x="337436" y="635421"/>
                      <a:pt x="337401" y="648619"/>
                      <a:pt x="307818" y="688063"/>
                    </a:cubicBezTo>
                    <a:cubicBezTo>
                      <a:pt x="300136" y="698306"/>
                      <a:pt x="289711" y="706170"/>
                      <a:pt x="280657" y="715223"/>
                    </a:cubicBezTo>
                    <a:cubicBezTo>
                      <a:pt x="277639" y="727294"/>
                      <a:pt x="275179" y="739519"/>
                      <a:pt x="271604" y="751437"/>
                    </a:cubicBezTo>
                    <a:cubicBezTo>
                      <a:pt x="266120" y="769719"/>
                      <a:pt x="257789" y="787160"/>
                      <a:pt x="253497" y="805758"/>
                    </a:cubicBezTo>
                    <a:cubicBezTo>
                      <a:pt x="248699" y="826551"/>
                      <a:pt x="247461" y="848007"/>
                      <a:pt x="244443" y="869132"/>
                    </a:cubicBezTo>
                    <a:cubicBezTo>
                      <a:pt x="247461" y="890257"/>
                      <a:pt x="245572" y="912694"/>
                      <a:pt x="253497" y="932507"/>
                    </a:cubicBezTo>
                    <a:cubicBezTo>
                      <a:pt x="293461" y="1032416"/>
                      <a:pt x="280657" y="862087"/>
                      <a:pt x="280657" y="1013988"/>
                    </a:cubicBezTo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43CBB1D3-F407-7D95-7B4A-D641FE875B56}"/>
                </a:ext>
              </a:extLst>
            </p:cNvPr>
            <p:cNvGrpSpPr/>
            <p:nvPr/>
          </p:nvGrpSpPr>
          <p:grpSpPr>
            <a:xfrm>
              <a:off x="6513854" y="1495526"/>
              <a:ext cx="2032997" cy="878186"/>
              <a:chOff x="3306018" y="943543"/>
              <a:chExt cx="2032997" cy="878186"/>
            </a:xfrm>
          </p:grpSpPr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D8B3B6C1-B8C1-CBE8-367B-F3A9A2E5C7B3}"/>
                  </a:ext>
                </a:extLst>
              </p:cNvPr>
              <p:cNvSpPr/>
              <p:nvPr/>
            </p:nvSpPr>
            <p:spPr>
              <a:xfrm>
                <a:off x="3306018" y="943543"/>
                <a:ext cx="2032997" cy="878186"/>
              </a:xfrm>
              <a:custGeom>
                <a:avLst/>
                <a:gdLst>
                  <a:gd name="connsiteX0" fmla="*/ 514783 w 2032997"/>
                  <a:gd name="connsiteY0" fmla="*/ 298764 h 878186"/>
                  <a:gd name="connsiteX1" fmla="*/ 478569 w 2032997"/>
                  <a:gd name="connsiteY1" fmla="*/ 380245 h 878186"/>
                  <a:gd name="connsiteX2" fmla="*/ 460462 w 2032997"/>
                  <a:gd name="connsiteY2" fmla="*/ 434566 h 878186"/>
                  <a:gd name="connsiteX3" fmla="*/ 369927 w 2032997"/>
                  <a:gd name="connsiteY3" fmla="*/ 597528 h 878186"/>
                  <a:gd name="connsiteX4" fmla="*/ 297499 w 2032997"/>
                  <a:gd name="connsiteY4" fmla="*/ 697116 h 878186"/>
                  <a:gd name="connsiteX5" fmla="*/ 261286 w 2032997"/>
                  <a:gd name="connsiteY5" fmla="*/ 715223 h 878186"/>
                  <a:gd name="connsiteX6" fmla="*/ 188858 w 2032997"/>
                  <a:gd name="connsiteY6" fmla="*/ 742384 h 878186"/>
                  <a:gd name="connsiteX7" fmla="*/ 152644 w 2032997"/>
                  <a:gd name="connsiteY7" fmla="*/ 751437 h 878186"/>
                  <a:gd name="connsiteX8" fmla="*/ 34949 w 2032997"/>
                  <a:gd name="connsiteY8" fmla="*/ 778598 h 878186"/>
                  <a:gd name="connsiteX9" fmla="*/ 71163 w 2032997"/>
                  <a:gd name="connsiteY9" fmla="*/ 805758 h 878186"/>
                  <a:gd name="connsiteX10" fmla="*/ 125484 w 2032997"/>
                  <a:gd name="connsiteY10" fmla="*/ 796704 h 878186"/>
                  <a:gd name="connsiteX11" fmla="*/ 723012 w 2032997"/>
                  <a:gd name="connsiteY11" fmla="*/ 823865 h 878186"/>
                  <a:gd name="connsiteX12" fmla="*/ 958402 w 2032997"/>
                  <a:gd name="connsiteY12" fmla="*/ 869132 h 878186"/>
                  <a:gd name="connsiteX13" fmla="*/ 1085151 w 2032997"/>
                  <a:gd name="connsiteY13" fmla="*/ 878186 h 878186"/>
                  <a:gd name="connsiteX14" fmla="*/ 1284327 w 2032997"/>
                  <a:gd name="connsiteY14" fmla="*/ 869132 h 878186"/>
                  <a:gd name="connsiteX15" fmla="*/ 1374862 w 2032997"/>
                  <a:gd name="connsiteY15" fmla="*/ 860079 h 878186"/>
                  <a:gd name="connsiteX16" fmla="*/ 1592145 w 2032997"/>
                  <a:gd name="connsiteY16" fmla="*/ 778598 h 878186"/>
                  <a:gd name="connsiteX17" fmla="*/ 1718894 w 2032997"/>
                  <a:gd name="connsiteY17" fmla="*/ 733330 h 878186"/>
                  <a:gd name="connsiteX18" fmla="*/ 1782268 w 2032997"/>
                  <a:gd name="connsiteY18" fmla="*/ 715223 h 878186"/>
                  <a:gd name="connsiteX19" fmla="*/ 1818482 w 2032997"/>
                  <a:gd name="connsiteY19" fmla="*/ 697116 h 878186"/>
                  <a:gd name="connsiteX20" fmla="*/ 1881856 w 2032997"/>
                  <a:gd name="connsiteY20" fmla="*/ 633742 h 878186"/>
                  <a:gd name="connsiteX21" fmla="*/ 1918070 w 2032997"/>
                  <a:gd name="connsiteY21" fmla="*/ 153908 h 878186"/>
                  <a:gd name="connsiteX22" fmla="*/ 1945230 w 2032997"/>
                  <a:gd name="connsiteY22" fmla="*/ 126748 h 878186"/>
                  <a:gd name="connsiteX23" fmla="*/ 1963337 w 2032997"/>
                  <a:gd name="connsiteY23" fmla="*/ 90534 h 878186"/>
                  <a:gd name="connsiteX24" fmla="*/ 2008604 w 2032997"/>
                  <a:gd name="connsiteY24" fmla="*/ 45267 h 878186"/>
                  <a:gd name="connsiteX25" fmla="*/ 1999551 w 2032997"/>
                  <a:gd name="connsiteY25" fmla="*/ 27160 h 878186"/>
                  <a:gd name="connsiteX26" fmla="*/ 1909016 w 2032997"/>
                  <a:gd name="connsiteY26" fmla="*/ 72427 h 878186"/>
                  <a:gd name="connsiteX27" fmla="*/ 1872802 w 2032997"/>
                  <a:gd name="connsiteY27" fmla="*/ 81481 h 878186"/>
                  <a:gd name="connsiteX28" fmla="*/ 1845642 w 2032997"/>
                  <a:gd name="connsiteY28" fmla="*/ 99588 h 878186"/>
                  <a:gd name="connsiteX29" fmla="*/ 1718894 w 2032997"/>
                  <a:gd name="connsiteY29" fmla="*/ 126748 h 878186"/>
                  <a:gd name="connsiteX30" fmla="*/ 1465397 w 2032997"/>
                  <a:gd name="connsiteY30" fmla="*/ 108641 h 878186"/>
                  <a:gd name="connsiteX31" fmla="*/ 1411076 w 2032997"/>
                  <a:gd name="connsiteY31" fmla="*/ 99588 h 878186"/>
                  <a:gd name="connsiteX32" fmla="*/ 1356755 w 2032997"/>
                  <a:gd name="connsiteY32" fmla="*/ 81481 h 878186"/>
                  <a:gd name="connsiteX33" fmla="*/ 1230006 w 2032997"/>
                  <a:gd name="connsiteY33" fmla="*/ 45267 h 878186"/>
                  <a:gd name="connsiteX34" fmla="*/ 1184739 w 2032997"/>
                  <a:gd name="connsiteY34" fmla="*/ 36213 h 878186"/>
                  <a:gd name="connsiteX35" fmla="*/ 1157579 w 2032997"/>
                  <a:gd name="connsiteY35" fmla="*/ 27160 h 878186"/>
                  <a:gd name="connsiteX36" fmla="*/ 1112311 w 2032997"/>
                  <a:gd name="connsiteY36" fmla="*/ 9053 h 878186"/>
                  <a:gd name="connsiteX37" fmla="*/ 1039884 w 2032997"/>
                  <a:gd name="connsiteY37" fmla="*/ 0 h 878186"/>
                  <a:gd name="connsiteX38" fmla="*/ 922189 w 2032997"/>
                  <a:gd name="connsiteY38" fmla="*/ 18106 h 878186"/>
                  <a:gd name="connsiteX39" fmla="*/ 831654 w 2032997"/>
                  <a:gd name="connsiteY39" fmla="*/ 90534 h 878186"/>
                  <a:gd name="connsiteX40" fmla="*/ 741119 w 2032997"/>
                  <a:gd name="connsiteY40" fmla="*/ 153908 h 878186"/>
                  <a:gd name="connsiteX41" fmla="*/ 641531 w 2032997"/>
                  <a:gd name="connsiteY41" fmla="*/ 244443 h 878186"/>
                  <a:gd name="connsiteX42" fmla="*/ 614371 w 2032997"/>
                  <a:gd name="connsiteY42" fmla="*/ 253497 h 878186"/>
                  <a:gd name="connsiteX43" fmla="*/ 560050 w 2032997"/>
                  <a:gd name="connsiteY43" fmla="*/ 298764 h 878186"/>
                  <a:gd name="connsiteX44" fmla="*/ 514783 w 2032997"/>
                  <a:gd name="connsiteY44" fmla="*/ 298764 h 878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032997" h="878186">
                    <a:moveTo>
                      <a:pt x="514783" y="298764"/>
                    </a:moveTo>
                    <a:cubicBezTo>
                      <a:pt x="501203" y="312344"/>
                      <a:pt x="523050" y="291282"/>
                      <a:pt x="478569" y="380245"/>
                    </a:cubicBezTo>
                    <a:cubicBezTo>
                      <a:pt x="470033" y="397316"/>
                      <a:pt x="467803" y="416948"/>
                      <a:pt x="460462" y="434566"/>
                    </a:cubicBezTo>
                    <a:cubicBezTo>
                      <a:pt x="441165" y="480877"/>
                      <a:pt x="388386" y="565645"/>
                      <a:pt x="369927" y="597528"/>
                    </a:cubicBezTo>
                    <a:cubicBezTo>
                      <a:pt x="343680" y="642864"/>
                      <a:pt x="337981" y="666754"/>
                      <a:pt x="297499" y="697116"/>
                    </a:cubicBezTo>
                    <a:cubicBezTo>
                      <a:pt x="286702" y="705214"/>
                      <a:pt x="273619" y="709742"/>
                      <a:pt x="261286" y="715223"/>
                    </a:cubicBezTo>
                    <a:cubicBezTo>
                      <a:pt x="244078" y="722871"/>
                      <a:pt x="209755" y="736413"/>
                      <a:pt x="188858" y="742384"/>
                    </a:cubicBezTo>
                    <a:cubicBezTo>
                      <a:pt x="176894" y="745802"/>
                      <a:pt x="164448" y="747502"/>
                      <a:pt x="152644" y="751437"/>
                    </a:cubicBezTo>
                    <a:cubicBezTo>
                      <a:pt x="63068" y="781295"/>
                      <a:pt x="156018" y="763464"/>
                      <a:pt x="34949" y="778598"/>
                    </a:cubicBezTo>
                    <a:cubicBezTo>
                      <a:pt x="2985" y="789252"/>
                      <a:pt x="-38312" y="797337"/>
                      <a:pt x="71163" y="805758"/>
                    </a:cubicBezTo>
                    <a:cubicBezTo>
                      <a:pt x="89466" y="807166"/>
                      <a:pt x="107377" y="799722"/>
                      <a:pt x="125484" y="796704"/>
                    </a:cubicBezTo>
                    <a:cubicBezTo>
                      <a:pt x="319790" y="802972"/>
                      <a:pt x="529811" y="807422"/>
                      <a:pt x="723012" y="823865"/>
                    </a:cubicBezTo>
                    <a:cubicBezTo>
                      <a:pt x="831573" y="833104"/>
                      <a:pt x="846011" y="853076"/>
                      <a:pt x="958402" y="869132"/>
                    </a:cubicBezTo>
                    <a:cubicBezTo>
                      <a:pt x="1000334" y="875122"/>
                      <a:pt x="1042901" y="875168"/>
                      <a:pt x="1085151" y="878186"/>
                    </a:cubicBezTo>
                    <a:lnTo>
                      <a:pt x="1284327" y="869132"/>
                    </a:lnTo>
                    <a:cubicBezTo>
                      <a:pt x="1314597" y="867240"/>
                      <a:pt x="1345766" y="868637"/>
                      <a:pt x="1374862" y="860079"/>
                    </a:cubicBezTo>
                    <a:cubicBezTo>
                      <a:pt x="1449072" y="838253"/>
                      <a:pt x="1519562" y="805339"/>
                      <a:pt x="1592145" y="778598"/>
                    </a:cubicBezTo>
                    <a:cubicBezTo>
                      <a:pt x="1634242" y="763088"/>
                      <a:pt x="1675757" y="745655"/>
                      <a:pt x="1718894" y="733330"/>
                    </a:cubicBezTo>
                    <a:cubicBezTo>
                      <a:pt x="1740019" y="727294"/>
                      <a:pt x="1761621" y="722731"/>
                      <a:pt x="1782268" y="715223"/>
                    </a:cubicBezTo>
                    <a:cubicBezTo>
                      <a:pt x="1794952" y="710611"/>
                      <a:pt x="1808037" y="705662"/>
                      <a:pt x="1818482" y="697116"/>
                    </a:cubicBezTo>
                    <a:cubicBezTo>
                      <a:pt x="1841604" y="678198"/>
                      <a:pt x="1881856" y="633742"/>
                      <a:pt x="1881856" y="633742"/>
                    </a:cubicBezTo>
                    <a:cubicBezTo>
                      <a:pt x="1893927" y="473797"/>
                      <a:pt x="1898175" y="313069"/>
                      <a:pt x="1918070" y="153908"/>
                    </a:cubicBezTo>
                    <a:cubicBezTo>
                      <a:pt x="1919658" y="141204"/>
                      <a:pt x="1937788" y="137167"/>
                      <a:pt x="1945230" y="126748"/>
                    </a:cubicBezTo>
                    <a:cubicBezTo>
                      <a:pt x="1953074" y="115766"/>
                      <a:pt x="1955051" y="101187"/>
                      <a:pt x="1963337" y="90534"/>
                    </a:cubicBezTo>
                    <a:cubicBezTo>
                      <a:pt x="1976438" y="73690"/>
                      <a:pt x="1995503" y="62111"/>
                      <a:pt x="2008604" y="45267"/>
                    </a:cubicBezTo>
                    <a:cubicBezTo>
                      <a:pt x="2061707" y="-23008"/>
                      <a:pt x="2013649" y="19569"/>
                      <a:pt x="1999551" y="27160"/>
                    </a:cubicBezTo>
                    <a:cubicBezTo>
                      <a:pt x="1969844" y="43156"/>
                      <a:pt x="1941749" y="64243"/>
                      <a:pt x="1909016" y="72427"/>
                    </a:cubicBezTo>
                    <a:lnTo>
                      <a:pt x="1872802" y="81481"/>
                    </a:lnTo>
                    <a:cubicBezTo>
                      <a:pt x="1863749" y="87517"/>
                      <a:pt x="1855745" y="95547"/>
                      <a:pt x="1845642" y="99588"/>
                    </a:cubicBezTo>
                    <a:cubicBezTo>
                      <a:pt x="1799034" y="118231"/>
                      <a:pt x="1767803" y="119761"/>
                      <a:pt x="1718894" y="126748"/>
                    </a:cubicBezTo>
                    <a:lnTo>
                      <a:pt x="1465397" y="108641"/>
                    </a:lnTo>
                    <a:cubicBezTo>
                      <a:pt x="1447111" y="107028"/>
                      <a:pt x="1428885" y="104040"/>
                      <a:pt x="1411076" y="99588"/>
                    </a:cubicBezTo>
                    <a:cubicBezTo>
                      <a:pt x="1392559" y="94959"/>
                      <a:pt x="1375037" y="86965"/>
                      <a:pt x="1356755" y="81481"/>
                    </a:cubicBezTo>
                    <a:cubicBezTo>
                      <a:pt x="1314668" y="68855"/>
                      <a:pt x="1273093" y="53885"/>
                      <a:pt x="1230006" y="45267"/>
                    </a:cubicBezTo>
                    <a:cubicBezTo>
                      <a:pt x="1214917" y="42249"/>
                      <a:pt x="1199667" y="39945"/>
                      <a:pt x="1184739" y="36213"/>
                    </a:cubicBezTo>
                    <a:cubicBezTo>
                      <a:pt x="1175481" y="33898"/>
                      <a:pt x="1166514" y="30511"/>
                      <a:pt x="1157579" y="27160"/>
                    </a:cubicBezTo>
                    <a:cubicBezTo>
                      <a:pt x="1142362" y="21454"/>
                      <a:pt x="1128147" y="12707"/>
                      <a:pt x="1112311" y="9053"/>
                    </a:cubicBezTo>
                    <a:cubicBezTo>
                      <a:pt x="1088604" y="3582"/>
                      <a:pt x="1064026" y="3018"/>
                      <a:pt x="1039884" y="0"/>
                    </a:cubicBezTo>
                    <a:cubicBezTo>
                      <a:pt x="1026400" y="1498"/>
                      <a:pt x="948324" y="6491"/>
                      <a:pt x="922189" y="18106"/>
                    </a:cubicBezTo>
                    <a:cubicBezTo>
                      <a:pt x="859665" y="45895"/>
                      <a:pt x="888100" y="45377"/>
                      <a:pt x="831654" y="90534"/>
                    </a:cubicBezTo>
                    <a:cubicBezTo>
                      <a:pt x="710196" y="187701"/>
                      <a:pt x="865600" y="40744"/>
                      <a:pt x="741119" y="153908"/>
                    </a:cubicBezTo>
                    <a:cubicBezTo>
                      <a:pt x="704646" y="187065"/>
                      <a:pt x="683016" y="218515"/>
                      <a:pt x="641531" y="244443"/>
                    </a:cubicBezTo>
                    <a:cubicBezTo>
                      <a:pt x="633438" y="249501"/>
                      <a:pt x="622907" y="249229"/>
                      <a:pt x="614371" y="253497"/>
                    </a:cubicBezTo>
                    <a:cubicBezTo>
                      <a:pt x="577810" y="271777"/>
                      <a:pt x="593429" y="272061"/>
                      <a:pt x="560050" y="298764"/>
                    </a:cubicBezTo>
                    <a:cubicBezTo>
                      <a:pt x="554781" y="302979"/>
                      <a:pt x="528363" y="285184"/>
                      <a:pt x="514783" y="29876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84" name="직선 연결선 83">
                <a:extLst>
                  <a:ext uri="{FF2B5EF4-FFF2-40B4-BE49-F238E27FC236}">
                    <a16:creationId xmlns:a16="http://schemas.microsoft.com/office/drawing/2014/main" id="{20EC365E-6E9E-80F1-210D-AC890EBDF6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5493" y="980174"/>
                <a:ext cx="1963337" cy="7381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>
                <a:extLst>
                  <a:ext uri="{FF2B5EF4-FFF2-40B4-BE49-F238E27FC236}">
                    <a16:creationId xmlns:a16="http://schemas.microsoft.com/office/drawing/2014/main" id="{FBC1B8BD-47B0-8D55-27F5-526D0FFB2219}"/>
                  </a:ext>
                </a:extLst>
              </p:cNvPr>
              <p:cNvCxnSpPr>
                <a:cxnSpLocks/>
                <a:endCxn id="83" idx="12"/>
              </p:cNvCxnSpPr>
              <p:nvPr/>
            </p:nvCxnSpPr>
            <p:spPr>
              <a:xfrm>
                <a:off x="3859796" y="1235799"/>
                <a:ext cx="404624" cy="576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>
                <a:extLst>
                  <a:ext uri="{FF2B5EF4-FFF2-40B4-BE49-F238E27FC236}">
                    <a16:creationId xmlns:a16="http://schemas.microsoft.com/office/drawing/2014/main" id="{E29F7837-0A5C-227F-55D2-54CBB88DC8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1413" y="1015398"/>
                <a:ext cx="404624" cy="576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6">
                <a:extLst>
                  <a:ext uri="{FF2B5EF4-FFF2-40B4-BE49-F238E27FC236}">
                    <a16:creationId xmlns:a16="http://schemas.microsoft.com/office/drawing/2014/main" id="{87E29AC6-169E-1354-FBF6-CE71A1A72FF7}"/>
                  </a:ext>
                </a:extLst>
              </p:cNvPr>
              <p:cNvCxnSpPr>
                <a:cxnSpLocks/>
                <a:stCxn id="83" idx="40"/>
              </p:cNvCxnSpPr>
              <p:nvPr/>
            </p:nvCxnSpPr>
            <p:spPr>
              <a:xfrm>
                <a:off x="4047137" y="1097451"/>
                <a:ext cx="547176" cy="720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직선 연결선 87">
                <a:extLst>
                  <a:ext uri="{FF2B5EF4-FFF2-40B4-BE49-F238E27FC236}">
                    <a16:creationId xmlns:a16="http://schemas.microsoft.com/office/drawing/2014/main" id="{DE747740-BE83-2FF5-CA82-2FEAF02D6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0457" y="979897"/>
                <a:ext cx="547176" cy="720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직선 연결선 88">
                <a:extLst>
                  <a:ext uri="{FF2B5EF4-FFF2-40B4-BE49-F238E27FC236}">
                    <a16:creationId xmlns:a16="http://schemas.microsoft.com/office/drawing/2014/main" id="{5B570F09-AC41-3F82-A007-50A4978133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8066" y="961650"/>
                <a:ext cx="547176" cy="720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직선 연결선 89">
                <a:extLst>
                  <a:ext uri="{FF2B5EF4-FFF2-40B4-BE49-F238E27FC236}">
                    <a16:creationId xmlns:a16="http://schemas.microsoft.com/office/drawing/2014/main" id="{527BBC1C-41B3-CD0F-099E-029970121B03}"/>
                  </a:ext>
                </a:extLst>
              </p:cNvPr>
              <p:cNvCxnSpPr>
                <a:cxnSpLocks/>
                <a:endCxn id="83" idx="11"/>
              </p:cNvCxnSpPr>
              <p:nvPr/>
            </p:nvCxnSpPr>
            <p:spPr>
              <a:xfrm>
                <a:off x="3750678" y="1352498"/>
                <a:ext cx="278352" cy="4149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직선 연결선 90">
                <a:extLst>
                  <a:ext uri="{FF2B5EF4-FFF2-40B4-BE49-F238E27FC236}">
                    <a16:creationId xmlns:a16="http://schemas.microsoft.com/office/drawing/2014/main" id="{C71B3396-0208-9128-303F-984B69A98CAC}"/>
                  </a:ext>
                </a:extLst>
              </p:cNvPr>
              <p:cNvCxnSpPr>
                <a:cxnSpLocks/>
                <a:stCxn id="83" idx="3"/>
              </p:cNvCxnSpPr>
              <p:nvPr/>
            </p:nvCxnSpPr>
            <p:spPr>
              <a:xfrm>
                <a:off x="3675945" y="1541071"/>
                <a:ext cx="183851" cy="236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눈물 방울 95">
              <a:extLst>
                <a:ext uri="{FF2B5EF4-FFF2-40B4-BE49-F238E27FC236}">
                  <a16:creationId xmlns:a16="http://schemas.microsoft.com/office/drawing/2014/main" id="{0BDD058E-12E0-F53B-71A0-5EA8D2C061E8}"/>
                </a:ext>
              </a:extLst>
            </p:cNvPr>
            <p:cNvSpPr/>
            <p:nvPr/>
          </p:nvSpPr>
          <p:spPr>
            <a:xfrm rot="17606484">
              <a:off x="4707909" y="3127779"/>
              <a:ext cx="853704" cy="914355"/>
            </a:xfrm>
            <a:prstGeom prst="teardrop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눈물 방울 96">
              <a:extLst>
                <a:ext uri="{FF2B5EF4-FFF2-40B4-BE49-F238E27FC236}">
                  <a16:creationId xmlns:a16="http://schemas.microsoft.com/office/drawing/2014/main" id="{C7373CD6-A098-8941-1E7B-243F0A8923CF}"/>
                </a:ext>
              </a:extLst>
            </p:cNvPr>
            <p:cNvSpPr/>
            <p:nvPr/>
          </p:nvSpPr>
          <p:spPr>
            <a:xfrm rot="20472851">
              <a:off x="6109277" y="3255408"/>
              <a:ext cx="853704" cy="914355"/>
            </a:xfrm>
            <a:prstGeom prst="teardrop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눈물 방울 97">
              <a:extLst>
                <a:ext uri="{FF2B5EF4-FFF2-40B4-BE49-F238E27FC236}">
                  <a16:creationId xmlns:a16="http://schemas.microsoft.com/office/drawing/2014/main" id="{B3253FA3-9A84-3BAC-F984-BBFF703015FE}"/>
                </a:ext>
              </a:extLst>
            </p:cNvPr>
            <p:cNvSpPr/>
            <p:nvPr/>
          </p:nvSpPr>
          <p:spPr>
            <a:xfrm rot="20472851">
              <a:off x="6246259" y="3339584"/>
              <a:ext cx="602028" cy="687170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FFC72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눈물 방울 98">
              <a:extLst>
                <a:ext uri="{FF2B5EF4-FFF2-40B4-BE49-F238E27FC236}">
                  <a16:creationId xmlns:a16="http://schemas.microsoft.com/office/drawing/2014/main" id="{E89F379D-2E47-1FB2-1842-1451B9D1FFE8}"/>
                </a:ext>
              </a:extLst>
            </p:cNvPr>
            <p:cNvSpPr/>
            <p:nvPr/>
          </p:nvSpPr>
          <p:spPr>
            <a:xfrm rot="17743049">
              <a:off x="4852309" y="3230167"/>
              <a:ext cx="602028" cy="687170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FFC72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4118E5DE-B265-A9AD-6513-2BA421C8186E}"/>
                </a:ext>
              </a:extLst>
            </p:cNvPr>
            <p:cNvSpPr/>
            <p:nvPr/>
          </p:nvSpPr>
          <p:spPr>
            <a:xfrm>
              <a:off x="5356936" y="3530377"/>
              <a:ext cx="271604" cy="24444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타원 100">
              <a:extLst>
                <a:ext uri="{FF2B5EF4-FFF2-40B4-BE49-F238E27FC236}">
                  <a16:creationId xmlns:a16="http://schemas.microsoft.com/office/drawing/2014/main" id="{13B21BAB-675F-FCAD-9090-87DE6CA83C82}"/>
                </a:ext>
              </a:extLst>
            </p:cNvPr>
            <p:cNvSpPr/>
            <p:nvPr/>
          </p:nvSpPr>
          <p:spPr>
            <a:xfrm>
              <a:off x="6142014" y="3570750"/>
              <a:ext cx="271604" cy="24444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사각형: 둥근 모서리 101">
              <a:extLst>
                <a:ext uri="{FF2B5EF4-FFF2-40B4-BE49-F238E27FC236}">
                  <a16:creationId xmlns:a16="http://schemas.microsoft.com/office/drawing/2014/main" id="{A924D920-2355-8C04-872E-4A9782FF645A}"/>
                </a:ext>
              </a:extLst>
            </p:cNvPr>
            <p:cNvSpPr/>
            <p:nvPr/>
          </p:nvSpPr>
          <p:spPr>
            <a:xfrm>
              <a:off x="5356936" y="4401518"/>
              <a:ext cx="950614" cy="124702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7F999155-F6A8-6E38-732B-95E60704BA67}"/>
                </a:ext>
              </a:extLst>
            </p:cNvPr>
            <p:cNvSpPr/>
            <p:nvPr/>
          </p:nvSpPr>
          <p:spPr>
            <a:xfrm rot="2733644">
              <a:off x="5267481" y="4537108"/>
              <a:ext cx="59295" cy="87746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83FBFBAD-8D99-E92A-9F25-2425D6147374}"/>
                </a:ext>
              </a:extLst>
            </p:cNvPr>
            <p:cNvSpPr/>
            <p:nvPr/>
          </p:nvSpPr>
          <p:spPr>
            <a:xfrm rot="7522792">
              <a:off x="6335791" y="4563626"/>
              <a:ext cx="59295" cy="87746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4392B398-BCCC-494C-FC07-F6E51CB524FB}"/>
                </a:ext>
              </a:extLst>
            </p:cNvPr>
            <p:cNvSpPr/>
            <p:nvPr/>
          </p:nvSpPr>
          <p:spPr>
            <a:xfrm rot="10800000">
              <a:off x="6243635" y="5316594"/>
              <a:ext cx="59295" cy="87746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6BFA13DC-3D0E-D994-172A-7FBC188102E4}"/>
                </a:ext>
              </a:extLst>
            </p:cNvPr>
            <p:cNvSpPr/>
            <p:nvPr/>
          </p:nvSpPr>
          <p:spPr>
            <a:xfrm rot="10800000">
              <a:off x="5346367" y="5316593"/>
              <a:ext cx="59295" cy="87746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0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"/>
    </mc:Choice>
    <mc:Fallback xmlns="">
      <p:transition spd="slow" advTm="243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>
            <a:extLst>
              <a:ext uri="{FF2B5EF4-FFF2-40B4-BE49-F238E27FC236}">
                <a16:creationId xmlns:a16="http://schemas.microsoft.com/office/drawing/2014/main" id="{ECAB274F-0441-F5E3-0D33-BCD76D51CB65}"/>
              </a:ext>
            </a:extLst>
          </p:cNvPr>
          <p:cNvGrpSpPr/>
          <p:nvPr/>
        </p:nvGrpSpPr>
        <p:grpSpPr>
          <a:xfrm>
            <a:off x="123771" y="561317"/>
            <a:ext cx="4033241" cy="5436165"/>
            <a:chOff x="123771" y="561317"/>
            <a:chExt cx="4033241" cy="5436165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2D57392-01F1-D11F-F0EE-7FA0A1C984D4}"/>
                </a:ext>
              </a:extLst>
            </p:cNvPr>
            <p:cNvSpPr/>
            <p:nvPr/>
          </p:nvSpPr>
          <p:spPr>
            <a:xfrm rot="5400000">
              <a:off x="2131129" y="5389391"/>
              <a:ext cx="1152808" cy="633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86B8F48B-AE1E-98E4-F452-8CA6DA87F77E}"/>
                </a:ext>
              </a:extLst>
            </p:cNvPr>
            <p:cNvSpPr/>
            <p:nvPr/>
          </p:nvSpPr>
          <p:spPr>
            <a:xfrm rot="5400000">
              <a:off x="892519" y="5389391"/>
              <a:ext cx="1152808" cy="633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781D237-7DF2-C30B-395A-93097ED1C696}"/>
                </a:ext>
              </a:extLst>
            </p:cNvPr>
            <p:cNvSpPr/>
            <p:nvPr/>
          </p:nvSpPr>
          <p:spPr>
            <a:xfrm rot="9839235">
              <a:off x="123771" y="3533780"/>
              <a:ext cx="1152808" cy="633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C50BBBFA-3F9E-03C9-9132-A16E9E18789F}"/>
                </a:ext>
              </a:extLst>
            </p:cNvPr>
            <p:cNvSpPr/>
            <p:nvPr/>
          </p:nvSpPr>
          <p:spPr>
            <a:xfrm rot="1572005">
              <a:off x="3004204" y="3662126"/>
              <a:ext cx="1152808" cy="633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674B68C7-4158-DC45-D020-0B3B46F7E6DA}"/>
                </a:ext>
              </a:extLst>
            </p:cNvPr>
            <p:cNvSpPr/>
            <p:nvPr/>
          </p:nvSpPr>
          <p:spPr>
            <a:xfrm>
              <a:off x="1783531" y="1140737"/>
              <a:ext cx="1222218" cy="1222218"/>
            </a:xfrm>
            <a:custGeom>
              <a:avLst/>
              <a:gdLst>
                <a:gd name="connsiteX0" fmla="*/ 0 w 1222218"/>
                <a:gd name="connsiteY0" fmla="*/ 1222218 h 1222218"/>
                <a:gd name="connsiteX1" fmla="*/ 81482 w 1222218"/>
                <a:gd name="connsiteY1" fmla="*/ 896293 h 1222218"/>
                <a:gd name="connsiteX2" fmla="*/ 117696 w 1222218"/>
                <a:gd name="connsiteY2" fmla="*/ 860079 h 1222218"/>
                <a:gd name="connsiteX3" fmla="*/ 280658 w 1222218"/>
                <a:gd name="connsiteY3" fmla="*/ 715224 h 1222218"/>
                <a:gd name="connsiteX4" fmla="*/ 344032 w 1222218"/>
                <a:gd name="connsiteY4" fmla="*/ 624689 h 1222218"/>
                <a:gd name="connsiteX5" fmla="*/ 488888 w 1222218"/>
                <a:gd name="connsiteY5" fmla="*/ 470780 h 1222218"/>
                <a:gd name="connsiteX6" fmla="*/ 805759 w 1222218"/>
                <a:gd name="connsiteY6" fmla="*/ 235390 h 1222218"/>
                <a:gd name="connsiteX7" fmla="*/ 932507 w 1222218"/>
                <a:gd name="connsiteY7" fmla="*/ 162962 h 1222218"/>
                <a:gd name="connsiteX8" fmla="*/ 1004935 w 1222218"/>
                <a:gd name="connsiteY8" fmla="*/ 117695 h 1222218"/>
                <a:gd name="connsiteX9" fmla="*/ 1050202 w 1222218"/>
                <a:gd name="connsiteY9" fmla="*/ 81481 h 1222218"/>
                <a:gd name="connsiteX10" fmla="*/ 1131684 w 1222218"/>
                <a:gd name="connsiteY10" fmla="*/ 36214 h 1222218"/>
                <a:gd name="connsiteX11" fmla="*/ 1158844 w 1222218"/>
                <a:gd name="connsiteY11" fmla="*/ 18107 h 1222218"/>
                <a:gd name="connsiteX12" fmla="*/ 1222218 w 1222218"/>
                <a:gd name="connsiteY12" fmla="*/ 0 h 1222218"/>
                <a:gd name="connsiteX13" fmla="*/ 1176951 w 1222218"/>
                <a:gd name="connsiteY13" fmla="*/ 54321 h 1222218"/>
                <a:gd name="connsiteX14" fmla="*/ 1140737 w 1222218"/>
                <a:gd name="connsiteY14" fmla="*/ 81481 h 1222218"/>
                <a:gd name="connsiteX15" fmla="*/ 1086416 w 1222218"/>
                <a:gd name="connsiteY15" fmla="*/ 117695 h 1222218"/>
                <a:gd name="connsiteX16" fmla="*/ 1059256 w 1222218"/>
                <a:gd name="connsiteY16" fmla="*/ 153909 h 1222218"/>
                <a:gd name="connsiteX17" fmla="*/ 1032096 w 1222218"/>
                <a:gd name="connsiteY17" fmla="*/ 172016 h 1222218"/>
                <a:gd name="connsiteX18" fmla="*/ 977775 w 1222218"/>
                <a:gd name="connsiteY18" fmla="*/ 262550 h 1222218"/>
                <a:gd name="connsiteX19" fmla="*/ 950614 w 1222218"/>
                <a:gd name="connsiteY19" fmla="*/ 289711 h 1222218"/>
                <a:gd name="connsiteX20" fmla="*/ 923454 w 1222218"/>
                <a:gd name="connsiteY20" fmla="*/ 334978 h 1222218"/>
                <a:gd name="connsiteX21" fmla="*/ 896294 w 1222218"/>
                <a:gd name="connsiteY21" fmla="*/ 371192 h 1222218"/>
                <a:gd name="connsiteX22" fmla="*/ 878187 w 1222218"/>
                <a:gd name="connsiteY22" fmla="*/ 416459 h 1222218"/>
                <a:gd name="connsiteX23" fmla="*/ 841973 w 1222218"/>
                <a:gd name="connsiteY23" fmla="*/ 488887 h 1222218"/>
                <a:gd name="connsiteX24" fmla="*/ 823866 w 1222218"/>
                <a:gd name="connsiteY24" fmla="*/ 516048 h 1222218"/>
                <a:gd name="connsiteX25" fmla="*/ 805759 w 1222218"/>
                <a:gd name="connsiteY25" fmla="*/ 570368 h 1222218"/>
                <a:gd name="connsiteX26" fmla="*/ 796705 w 1222218"/>
                <a:gd name="connsiteY26" fmla="*/ 597529 h 1222218"/>
                <a:gd name="connsiteX27" fmla="*/ 769545 w 1222218"/>
                <a:gd name="connsiteY27" fmla="*/ 624689 h 1222218"/>
                <a:gd name="connsiteX28" fmla="*/ 742385 w 1222218"/>
                <a:gd name="connsiteY28" fmla="*/ 688063 h 1222218"/>
                <a:gd name="connsiteX29" fmla="*/ 724278 w 1222218"/>
                <a:gd name="connsiteY29" fmla="*/ 715224 h 1222218"/>
                <a:gd name="connsiteX30" fmla="*/ 688064 w 1222218"/>
                <a:gd name="connsiteY30" fmla="*/ 769545 h 1222218"/>
                <a:gd name="connsiteX31" fmla="*/ 660903 w 1222218"/>
                <a:gd name="connsiteY31" fmla="*/ 832919 h 1222218"/>
                <a:gd name="connsiteX32" fmla="*/ 633743 w 1222218"/>
                <a:gd name="connsiteY32" fmla="*/ 860079 h 1222218"/>
                <a:gd name="connsiteX33" fmla="*/ 615636 w 1222218"/>
                <a:gd name="connsiteY33" fmla="*/ 887240 h 1222218"/>
                <a:gd name="connsiteX34" fmla="*/ 606583 w 1222218"/>
                <a:gd name="connsiteY34" fmla="*/ 923453 h 1222218"/>
                <a:gd name="connsiteX35" fmla="*/ 543208 w 1222218"/>
                <a:gd name="connsiteY35" fmla="*/ 1004935 h 1222218"/>
                <a:gd name="connsiteX36" fmla="*/ 506995 w 1222218"/>
                <a:gd name="connsiteY36" fmla="*/ 1104523 h 1222218"/>
                <a:gd name="connsiteX37" fmla="*/ 497941 w 1222218"/>
                <a:gd name="connsiteY37" fmla="*/ 1176950 h 1222218"/>
                <a:gd name="connsiteX38" fmla="*/ 488888 w 1222218"/>
                <a:gd name="connsiteY38" fmla="*/ 1222218 h 12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22218" h="1222218">
                  <a:moveTo>
                    <a:pt x="0" y="1222218"/>
                  </a:moveTo>
                  <a:cubicBezTo>
                    <a:pt x="3556" y="1204437"/>
                    <a:pt x="52849" y="924926"/>
                    <a:pt x="81482" y="896293"/>
                  </a:cubicBezTo>
                  <a:cubicBezTo>
                    <a:pt x="93553" y="884222"/>
                    <a:pt x="104664" y="871106"/>
                    <a:pt x="117696" y="860079"/>
                  </a:cubicBezTo>
                  <a:cubicBezTo>
                    <a:pt x="199825" y="790585"/>
                    <a:pt x="207969" y="801542"/>
                    <a:pt x="280658" y="715224"/>
                  </a:cubicBezTo>
                  <a:cubicBezTo>
                    <a:pt x="304386" y="687047"/>
                    <a:pt x="321416" y="653767"/>
                    <a:pt x="344032" y="624689"/>
                  </a:cubicBezTo>
                  <a:cubicBezTo>
                    <a:pt x="377308" y="581905"/>
                    <a:pt x="451044" y="504839"/>
                    <a:pt x="488888" y="470780"/>
                  </a:cubicBezTo>
                  <a:cubicBezTo>
                    <a:pt x="564469" y="402758"/>
                    <a:pt x="745306" y="269935"/>
                    <a:pt x="805759" y="235390"/>
                  </a:cubicBezTo>
                  <a:cubicBezTo>
                    <a:pt x="848008" y="211247"/>
                    <a:pt x="893578" y="192158"/>
                    <a:pt x="932507" y="162962"/>
                  </a:cubicBezTo>
                  <a:cubicBezTo>
                    <a:pt x="1090699" y="44320"/>
                    <a:pt x="855781" y="217132"/>
                    <a:pt x="1004935" y="117695"/>
                  </a:cubicBezTo>
                  <a:cubicBezTo>
                    <a:pt x="1021013" y="106976"/>
                    <a:pt x="1034372" y="92562"/>
                    <a:pt x="1050202" y="81481"/>
                  </a:cubicBezTo>
                  <a:cubicBezTo>
                    <a:pt x="1100462" y="46299"/>
                    <a:pt x="1084778" y="63018"/>
                    <a:pt x="1131684" y="36214"/>
                  </a:cubicBezTo>
                  <a:cubicBezTo>
                    <a:pt x="1141131" y="30816"/>
                    <a:pt x="1149112" y="22973"/>
                    <a:pt x="1158844" y="18107"/>
                  </a:cubicBezTo>
                  <a:cubicBezTo>
                    <a:pt x="1171836" y="11611"/>
                    <a:pt x="1210609" y="2902"/>
                    <a:pt x="1222218" y="0"/>
                  </a:cubicBezTo>
                  <a:cubicBezTo>
                    <a:pt x="1203593" y="27938"/>
                    <a:pt x="1204057" y="31087"/>
                    <a:pt x="1176951" y="54321"/>
                  </a:cubicBezTo>
                  <a:cubicBezTo>
                    <a:pt x="1165495" y="64141"/>
                    <a:pt x="1152193" y="71661"/>
                    <a:pt x="1140737" y="81481"/>
                  </a:cubicBezTo>
                  <a:cubicBezTo>
                    <a:pt x="1097580" y="118473"/>
                    <a:pt x="1132618" y="102296"/>
                    <a:pt x="1086416" y="117695"/>
                  </a:cubicBezTo>
                  <a:cubicBezTo>
                    <a:pt x="1077363" y="129766"/>
                    <a:pt x="1069925" y="143239"/>
                    <a:pt x="1059256" y="153909"/>
                  </a:cubicBezTo>
                  <a:cubicBezTo>
                    <a:pt x="1051562" y="161603"/>
                    <a:pt x="1039261" y="163827"/>
                    <a:pt x="1032096" y="172016"/>
                  </a:cubicBezTo>
                  <a:cubicBezTo>
                    <a:pt x="944343" y="272306"/>
                    <a:pt x="1032934" y="185328"/>
                    <a:pt x="977775" y="262550"/>
                  </a:cubicBezTo>
                  <a:cubicBezTo>
                    <a:pt x="970333" y="272969"/>
                    <a:pt x="958296" y="279468"/>
                    <a:pt x="950614" y="289711"/>
                  </a:cubicBezTo>
                  <a:cubicBezTo>
                    <a:pt x="940056" y="303788"/>
                    <a:pt x="933215" y="320337"/>
                    <a:pt x="923454" y="334978"/>
                  </a:cubicBezTo>
                  <a:cubicBezTo>
                    <a:pt x="915084" y="347533"/>
                    <a:pt x="903622" y="358002"/>
                    <a:pt x="896294" y="371192"/>
                  </a:cubicBezTo>
                  <a:cubicBezTo>
                    <a:pt x="888402" y="385398"/>
                    <a:pt x="884997" y="401703"/>
                    <a:pt x="878187" y="416459"/>
                  </a:cubicBezTo>
                  <a:cubicBezTo>
                    <a:pt x="866876" y="440967"/>
                    <a:pt x="856945" y="466428"/>
                    <a:pt x="841973" y="488887"/>
                  </a:cubicBezTo>
                  <a:cubicBezTo>
                    <a:pt x="835937" y="497941"/>
                    <a:pt x="828285" y="506105"/>
                    <a:pt x="823866" y="516048"/>
                  </a:cubicBezTo>
                  <a:cubicBezTo>
                    <a:pt x="816114" y="533489"/>
                    <a:pt x="811795" y="552261"/>
                    <a:pt x="805759" y="570368"/>
                  </a:cubicBezTo>
                  <a:cubicBezTo>
                    <a:pt x="802741" y="579422"/>
                    <a:pt x="803453" y="590781"/>
                    <a:pt x="796705" y="597529"/>
                  </a:cubicBezTo>
                  <a:cubicBezTo>
                    <a:pt x="787652" y="606582"/>
                    <a:pt x="776987" y="614270"/>
                    <a:pt x="769545" y="624689"/>
                  </a:cubicBezTo>
                  <a:cubicBezTo>
                    <a:pt x="738145" y="668649"/>
                    <a:pt x="762087" y="648658"/>
                    <a:pt x="742385" y="688063"/>
                  </a:cubicBezTo>
                  <a:cubicBezTo>
                    <a:pt x="737519" y="697795"/>
                    <a:pt x="729144" y="705492"/>
                    <a:pt x="724278" y="715224"/>
                  </a:cubicBezTo>
                  <a:cubicBezTo>
                    <a:pt x="698073" y="767633"/>
                    <a:pt x="739550" y="718057"/>
                    <a:pt x="688064" y="769545"/>
                  </a:cubicBezTo>
                  <a:cubicBezTo>
                    <a:pt x="680676" y="791709"/>
                    <a:pt x="674886" y="813343"/>
                    <a:pt x="660903" y="832919"/>
                  </a:cubicBezTo>
                  <a:cubicBezTo>
                    <a:pt x="653461" y="843338"/>
                    <a:pt x="641939" y="850243"/>
                    <a:pt x="633743" y="860079"/>
                  </a:cubicBezTo>
                  <a:cubicBezTo>
                    <a:pt x="626777" y="868438"/>
                    <a:pt x="621672" y="878186"/>
                    <a:pt x="615636" y="887240"/>
                  </a:cubicBezTo>
                  <a:cubicBezTo>
                    <a:pt x="612618" y="899311"/>
                    <a:pt x="612756" y="912650"/>
                    <a:pt x="606583" y="923453"/>
                  </a:cubicBezTo>
                  <a:cubicBezTo>
                    <a:pt x="563981" y="998005"/>
                    <a:pt x="586614" y="885566"/>
                    <a:pt x="543208" y="1004935"/>
                  </a:cubicBezTo>
                  <a:lnTo>
                    <a:pt x="506995" y="1104523"/>
                  </a:lnTo>
                  <a:cubicBezTo>
                    <a:pt x="503977" y="1128665"/>
                    <a:pt x="502293" y="1153012"/>
                    <a:pt x="497941" y="1176950"/>
                  </a:cubicBezTo>
                  <a:cubicBezTo>
                    <a:pt x="486979" y="1237238"/>
                    <a:pt x="488888" y="1177238"/>
                    <a:pt x="488888" y="1222218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칠각형 2">
              <a:extLst>
                <a:ext uri="{FF2B5EF4-FFF2-40B4-BE49-F238E27FC236}">
                  <a16:creationId xmlns:a16="http://schemas.microsoft.com/office/drawing/2014/main" id="{77362DB8-50C3-28E6-B06C-F5CA96371CA2}"/>
                </a:ext>
              </a:extLst>
            </p:cNvPr>
            <p:cNvSpPr/>
            <p:nvPr/>
          </p:nvSpPr>
          <p:spPr>
            <a:xfrm>
              <a:off x="583947" y="2145670"/>
              <a:ext cx="2942375" cy="3096284"/>
            </a:xfrm>
            <a:prstGeom prst="heptagon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C9EB9985-EF4A-BFFB-AAA6-358463F1B3A9}"/>
                </a:ext>
              </a:extLst>
            </p:cNvPr>
            <p:cNvSpPr/>
            <p:nvPr/>
          </p:nvSpPr>
          <p:spPr>
            <a:xfrm>
              <a:off x="1262956" y="2942375"/>
              <a:ext cx="348561" cy="25123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896E9187-FE4F-3419-AB05-4E3AEBDFD3DB}"/>
                </a:ext>
              </a:extLst>
            </p:cNvPr>
            <p:cNvSpPr/>
            <p:nvPr/>
          </p:nvSpPr>
          <p:spPr>
            <a:xfrm>
              <a:off x="2503281" y="2942375"/>
              <a:ext cx="348561" cy="25123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3B9F620-D1F3-462A-FFF1-B0E78099DA2C}"/>
                </a:ext>
              </a:extLst>
            </p:cNvPr>
            <p:cNvGrpSpPr/>
            <p:nvPr/>
          </p:nvGrpSpPr>
          <p:grpSpPr>
            <a:xfrm>
              <a:off x="2122962" y="561317"/>
              <a:ext cx="1403360" cy="1366363"/>
              <a:chOff x="4917434" y="1363408"/>
              <a:chExt cx="1403360" cy="1366363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063602D0-8290-76C2-77C9-61D8545D905D}"/>
                  </a:ext>
                </a:extLst>
              </p:cNvPr>
              <p:cNvSpPr/>
              <p:nvPr/>
            </p:nvSpPr>
            <p:spPr>
              <a:xfrm>
                <a:off x="5384897" y="1751846"/>
                <a:ext cx="476887" cy="49075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1144ED74-8034-2A9F-3BF3-7C9FCF392E7A}"/>
                  </a:ext>
                </a:extLst>
              </p:cNvPr>
              <p:cNvSpPr/>
              <p:nvPr/>
            </p:nvSpPr>
            <p:spPr>
              <a:xfrm>
                <a:off x="5025118" y="1399230"/>
                <a:ext cx="476887" cy="490758"/>
              </a:xfrm>
              <a:prstGeom prst="ellipse">
                <a:avLst/>
              </a:prstGeom>
              <a:solidFill>
                <a:srgbClr val="9900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486DC0E1-656F-091B-60C6-96968584FAA5}"/>
                  </a:ext>
                </a:extLst>
              </p:cNvPr>
              <p:cNvSpPr/>
              <p:nvPr/>
            </p:nvSpPr>
            <p:spPr>
              <a:xfrm>
                <a:off x="5703723" y="1363408"/>
                <a:ext cx="476887" cy="490758"/>
              </a:xfrm>
              <a:prstGeom prst="ellipse">
                <a:avLst/>
              </a:prstGeom>
              <a:solidFill>
                <a:srgbClr val="9900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93472A65-9C6B-946B-2578-3FEDD7B5A4A4}"/>
                  </a:ext>
                </a:extLst>
              </p:cNvPr>
              <p:cNvSpPr/>
              <p:nvPr/>
            </p:nvSpPr>
            <p:spPr>
              <a:xfrm>
                <a:off x="5843907" y="1900913"/>
                <a:ext cx="476887" cy="490758"/>
              </a:xfrm>
              <a:prstGeom prst="ellipse">
                <a:avLst/>
              </a:prstGeom>
              <a:solidFill>
                <a:srgbClr val="9900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D5E301ED-0216-EA94-B8DF-68EB7D73929C}"/>
                  </a:ext>
                </a:extLst>
              </p:cNvPr>
              <p:cNvSpPr/>
              <p:nvPr/>
            </p:nvSpPr>
            <p:spPr>
              <a:xfrm>
                <a:off x="4917434" y="1919020"/>
                <a:ext cx="476887" cy="490758"/>
              </a:xfrm>
              <a:prstGeom prst="ellipse">
                <a:avLst/>
              </a:prstGeom>
              <a:solidFill>
                <a:srgbClr val="9900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D9CFF788-B5EB-6079-D9EA-04E572400E8C}"/>
                  </a:ext>
                </a:extLst>
              </p:cNvPr>
              <p:cNvSpPr/>
              <p:nvPr/>
            </p:nvSpPr>
            <p:spPr>
              <a:xfrm>
                <a:off x="5394321" y="2239013"/>
                <a:ext cx="476887" cy="490758"/>
              </a:xfrm>
              <a:prstGeom prst="ellipse">
                <a:avLst/>
              </a:prstGeom>
              <a:solidFill>
                <a:srgbClr val="9900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1095FDC4-B679-87A6-2BE3-5C2F6EB27486}"/>
              </a:ext>
            </a:extLst>
          </p:cNvPr>
          <p:cNvGrpSpPr/>
          <p:nvPr/>
        </p:nvGrpSpPr>
        <p:grpSpPr>
          <a:xfrm>
            <a:off x="4936111" y="267310"/>
            <a:ext cx="2963713" cy="5821994"/>
            <a:chOff x="4936111" y="267310"/>
            <a:chExt cx="2963713" cy="5821994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F4263D60-AB8F-CF1C-E440-580CB3A7FB59}"/>
                </a:ext>
              </a:extLst>
            </p:cNvPr>
            <p:cNvSpPr/>
            <p:nvPr/>
          </p:nvSpPr>
          <p:spPr>
            <a:xfrm rot="5400000">
              <a:off x="6126968" y="5591136"/>
              <a:ext cx="950614" cy="4571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15BCAEA6-A871-7E24-3652-ABFCFE18B3AB}"/>
                </a:ext>
              </a:extLst>
            </p:cNvPr>
            <p:cNvSpPr/>
            <p:nvPr/>
          </p:nvSpPr>
          <p:spPr>
            <a:xfrm rot="5400000">
              <a:off x="5177638" y="5591137"/>
              <a:ext cx="950614" cy="4571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964CD6E3-E227-3E3B-5111-2CA1528D1CFE}"/>
                </a:ext>
              </a:extLst>
            </p:cNvPr>
            <p:cNvSpPr/>
            <p:nvPr/>
          </p:nvSpPr>
          <p:spPr>
            <a:xfrm rot="7815452">
              <a:off x="4483664" y="4468584"/>
              <a:ext cx="950614" cy="4571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0ED44E5C-B4B1-6DA8-A27A-1799FB942ABB}"/>
                </a:ext>
              </a:extLst>
            </p:cNvPr>
            <p:cNvSpPr/>
            <p:nvPr/>
          </p:nvSpPr>
          <p:spPr>
            <a:xfrm rot="2310554">
              <a:off x="6949210" y="4604533"/>
              <a:ext cx="950614" cy="4571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CAC32DFE-DC4A-C852-43FB-1823A151322A}"/>
                </a:ext>
              </a:extLst>
            </p:cNvPr>
            <p:cNvSpPr/>
            <p:nvPr/>
          </p:nvSpPr>
          <p:spPr>
            <a:xfrm>
              <a:off x="5907496" y="797604"/>
              <a:ext cx="995882" cy="1186004"/>
            </a:xfrm>
            <a:custGeom>
              <a:avLst/>
              <a:gdLst>
                <a:gd name="connsiteX0" fmla="*/ 0 w 995882"/>
                <a:gd name="connsiteY0" fmla="*/ 1176951 h 1186004"/>
                <a:gd name="connsiteX1" fmla="*/ 45268 w 995882"/>
                <a:gd name="connsiteY1" fmla="*/ 1068309 h 1186004"/>
                <a:gd name="connsiteX2" fmla="*/ 63375 w 995882"/>
                <a:gd name="connsiteY2" fmla="*/ 1004935 h 1186004"/>
                <a:gd name="connsiteX3" fmla="*/ 99589 w 995882"/>
                <a:gd name="connsiteY3" fmla="*/ 932507 h 1186004"/>
                <a:gd name="connsiteX4" fmla="*/ 226337 w 995882"/>
                <a:gd name="connsiteY4" fmla="*/ 660903 h 1186004"/>
                <a:gd name="connsiteX5" fmla="*/ 271604 w 995882"/>
                <a:gd name="connsiteY5" fmla="*/ 579422 h 1186004"/>
                <a:gd name="connsiteX6" fmla="*/ 298765 w 995882"/>
                <a:gd name="connsiteY6" fmla="*/ 525101 h 1186004"/>
                <a:gd name="connsiteX7" fmla="*/ 398353 w 995882"/>
                <a:gd name="connsiteY7" fmla="*/ 425513 h 1186004"/>
                <a:gd name="connsiteX8" fmla="*/ 443620 w 995882"/>
                <a:gd name="connsiteY8" fmla="*/ 380246 h 1186004"/>
                <a:gd name="connsiteX9" fmla="*/ 506994 w 995882"/>
                <a:gd name="connsiteY9" fmla="*/ 334978 h 1186004"/>
                <a:gd name="connsiteX10" fmla="*/ 534155 w 995882"/>
                <a:gd name="connsiteY10" fmla="*/ 307818 h 1186004"/>
                <a:gd name="connsiteX11" fmla="*/ 606583 w 995882"/>
                <a:gd name="connsiteY11" fmla="*/ 253497 h 1186004"/>
                <a:gd name="connsiteX12" fmla="*/ 642796 w 995882"/>
                <a:gd name="connsiteY12" fmla="*/ 217283 h 1186004"/>
                <a:gd name="connsiteX13" fmla="*/ 669957 w 995882"/>
                <a:gd name="connsiteY13" fmla="*/ 199176 h 1186004"/>
                <a:gd name="connsiteX14" fmla="*/ 742385 w 995882"/>
                <a:gd name="connsiteY14" fmla="*/ 144855 h 1186004"/>
                <a:gd name="connsiteX15" fmla="*/ 814812 w 995882"/>
                <a:gd name="connsiteY15" fmla="*/ 90535 h 1186004"/>
                <a:gd name="connsiteX16" fmla="*/ 851026 w 995882"/>
                <a:gd name="connsiteY16" fmla="*/ 63374 h 1186004"/>
                <a:gd name="connsiteX17" fmla="*/ 914400 w 995882"/>
                <a:gd name="connsiteY17" fmla="*/ 36214 h 1186004"/>
                <a:gd name="connsiteX18" fmla="*/ 995882 w 995882"/>
                <a:gd name="connsiteY18" fmla="*/ 0 h 1186004"/>
                <a:gd name="connsiteX19" fmla="*/ 923454 w 995882"/>
                <a:gd name="connsiteY19" fmla="*/ 63374 h 1186004"/>
                <a:gd name="connsiteX20" fmla="*/ 832919 w 995882"/>
                <a:gd name="connsiteY20" fmla="*/ 181069 h 1186004"/>
                <a:gd name="connsiteX21" fmla="*/ 805759 w 995882"/>
                <a:gd name="connsiteY21" fmla="*/ 199176 h 1186004"/>
                <a:gd name="connsiteX22" fmla="*/ 787652 w 995882"/>
                <a:gd name="connsiteY22" fmla="*/ 226337 h 1186004"/>
                <a:gd name="connsiteX23" fmla="*/ 769545 w 995882"/>
                <a:gd name="connsiteY23" fmla="*/ 262551 h 1186004"/>
                <a:gd name="connsiteX24" fmla="*/ 733331 w 995882"/>
                <a:gd name="connsiteY24" fmla="*/ 298764 h 1186004"/>
                <a:gd name="connsiteX25" fmla="*/ 679010 w 995882"/>
                <a:gd name="connsiteY25" fmla="*/ 389299 h 1186004"/>
                <a:gd name="connsiteX26" fmla="*/ 633743 w 995882"/>
                <a:gd name="connsiteY26" fmla="*/ 443620 h 1186004"/>
                <a:gd name="connsiteX27" fmla="*/ 624689 w 995882"/>
                <a:gd name="connsiteY27" fmla="*/ 470780 h 1186004"/>
                <a:gd name="connsiteX28" fmla="*/ 606583 w 995882"/>
                <a:gd name="connsiteY28" fmla="*/ 516048 h 1186004"/>
                <a:gd name="connsiteX29" fmla="*/ 552262 w 995882"/>
                <a:gd name="connsiteY29" fmla="*/ 606582 h 1186004"/>
                <a:gd name="connsiteX30" fmla="*/ 534155 w 995882"/>
                <a:gd name="connsiteY30" fmla="*/ 642796 h 1186004"/>
                <a:gd name="connsiteX31" fmla="*/ 516048 w 995882"/>
                <a:gd name="connsiteY31" fmla="*/ 688063 h 1186004"/>
                <a:gd name="connsiteX32" fmla="*/ 461727 w 995882"/>
                <a:gd name="connsiteY32" fmla="*/ 760491 h 1186004"/>
                <a:gd name="connsiteX33" fmla="*/ 443620 w 995882"/>
                <a:gd name="connsiteY33" fmla="*/ 814812 h 1186004"/>
                <a:gd name="connsiteX34" fmla="*/ 416460 w 995882"/>
                <a:gd name="connsiteY34" fmla="*/ 860079 h 1186004"/>
                <a:gd name="connsiteX35" fmla="*/ 407406 w 995882"/>
                <a:gd name="connsiteY35" fmla="*/ 905347 h 1186004"/>
                <a:gd name="connsiteX36" fmla="*/ 389299 w 995882"/>
                <a:gd name="connsiteY36" fmla="*/ 932507 h 1186004"/>
                <a:gd name="connsiteX37" fmla="*/ 353086 w 995882"/>
                <a:gd name="connsiteY37" fmla="*/ 1013988 h 1186004"/>
                <a:gd name="connsiteX38" fmla="*/ 344032 w 995882"/>
                <a:gd name="connsiteY38" fmla="*/ 1059255 h 1186004"/>
                <a:gd name="connsiteX39" fmla="*/ 334979 w 995882"/>
                <a:gd name="connsiteY39" fmla="*/ 1086416 h 1186004"/>
                <a:gd name="connsiteX40" fmla="*/ 334979 w 995882"/>
                <a:gd name="connsiteY40" fmla="*/ 1186004 h 118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95882" h="1186004">
                  <a:moveTo>
                    <a:pt x="0" y="1176951"/>
                  </a:moveTo>
                  <a:cubicBezTo>
                    <a:pt x="15089" y="1140737"/>
                    <a:pt x="34490" y="1106031"/>
                    <a:pt x="45268" y="1068309"/>
                  </a:cubicBezTo>
                  <a:cubicBezTo>
                    <a:pt x="51304" y="1047184"/>
                    <a:pt x="55216" y="1025334"/>
                    <a:pt x="63375" y="1004935"/>
                  </a:cubicBezTo>
                  <a:cubicBezTo>
                    <a:pt x="73400" y="979873"/>
                    <a:pt x="88222" y="956989"/>
                    <a:pt x="99589" y="932507"/>
                  </a:cubicBezTo>
                  <a:cubicBezTo>
                    <a:pt x="162734" y="796502"/>
                    <a:pt x="167877" y="771979"/>
                    <a:pt x="226337" y="660903"/>
                  </a:cubicBezTo>
                  <a:cubicBezTo>
                    <a:pt x="240808" y="633408"/>
                    <a:pt x="256983" y="606837"/>
                    <a:pt x="271604" y="579422"/>
                  </a:cubicBezTo>
                  <a:cubicBezTo>
                    <a:pt x="281131" y="561559"/>
                    <a:pt x="286258" y="541020"/>
                    <a:pt x="298765" y="525101"/>
                  </a:cubicBezTo>
                  <a:cubicBezTo>
                    <a:pt x="298785" y="525076"/>
                    <a:pt x="377597" y="446269"/>
                    <a:pt x="398353" y="425513"/>
                  </a:cubicBezTo>
                  <a:cubicBezTo>
                    <a:pt x="413442" y="410424"/>
                    <a:pt x="426256" y="392649"/>
                    <a:pt x="443620" y="380246"/>
                  </a:cubicBezTo>
                  <a:cubicBezTo>
                    <a:pt x="464745" y="365157"/>
                    <a:pt x="486722" y="351195"/>
                    <a:pt x="506994" y="334978"/>
                  </a:cubicBezTo>
                  <a:cubicBezTo>
                    <a:pt x="516992" y="326980"/>
                    <a:pt x="524246" y="315926"/>
                    <a:pt x="534155" y="307818"/>
                  </a:cubicBezTo>
                  <a:cubicBezTo>
                    <a:pt x="557512" y="288708"/>
                    <a:pt x="585244" y="274837"/>
                    <a:pt x="606583" y="253497"/>
                  </a:cubicBezTo>
                  <a:cubicBezTo>
                    <a:pt x="618654" y="241426"/>
                    <a:pt x="629835" y="228393"/>
                    <a:pt x="642796" y="217283"/>
                  </a:cubicBezTo>
                  <a:cubicBezTo>
                    <a:pt x="651058" y="210202"/>
                    <a:pt x="661157" y="205576"/>
                    <a:pt x="669957" y="199176"/>
                  </a:cubicBezTo>
                  <a:cubicBezTo>
                    <a:pt x="694363" y="181426"/>
                    <a:pt x="718242" y="162962"/>
                    <a:pt x="742385" y="144855"/>
                  </a:cubicBezTo>
                  <a:cubicBezTo>
                    <a:pt x="775545" y="95113"/>
                    <a:pt x="743642" y="133237"/>
                    <a:pt x="814812" y="90535"/>
                  </a:cubicBezTo>
                  <a:cubicBezTo>
                    <a:pt x="827751" y="82772"/>
                    <a:pt x="837779" y="70600"/>
                    <a:pt x="851026" y="63374"/>
                  </a:cubicBezTo>
                  <a:cubicBezTo>
                    <a:pt x="871203" y="52369"/>
                    <a:pt x="893532" y="45845"/>
                    <a:pt x="914400" y="36214"/>
                  </a:cubicBezTo>
                  <a:cubicBezTo>
                    <a:pt x="996115" y="-1500"/>
                    <a:pt x="940626" y="18419"/>
                    <a:pt x="995882" y="0"/>
                  </a:cubicBezTo>
                  <a:cubicBezTo>
                    <a:pt x="971424" y="19566"/>
                    <a:pt x="943866" y="38880"/>
                    <a:pt x="923454" y="63374"/>
                  </a:cubicBezTo>
                  <a:cubicBezTo>
                    <a:pt x="886061" y="108246"/>
                    <a:pt x="904503" y="133346"/>
                    <a:pt x="832919" y="181069"/>
                  </a:cubicBezTo>
                  <a:lnTo>
                    <a:pt x="805759" y="199176"/>
                  </a:lnTo>
                  <a:cubicBezTo>
                    <a:pt x="799723" y="208230"/>
                    <a:pt x="793051" y="216890"/>
                    <a:pt x="787652" y="226337"/>
                  </a:cubicBezTo>
                  <a:cubicBezTo>
                    <a:pt x="780956" y="238055"/>
                    <a:pt x="777643" y="251754"/>
                    <a:pt x="769545" y="262551"/>
                  </a:cubicBezTo>
                  <a:cubicBezTo>
                    <a:pt x="759302" y="276208"/>
                    <a:pt x="745402" y="286693"/>
                    <a:pt x="733331" y="298764"/>
                  </a:cubicBezTo>
                  <a:cubicBezTo>
                    <a:pt x="719043" y="327341"/>
                    <a:pt x="700860" y="367449"/>
                    <a:pt x="679010" y="389299"/>
                  </a:cubicBezTo>
                  <a:cubicBezTo>
                    <a:pt x="658986" y="409323"/>
                    <a:pt x="646349" y="418409"/>
                    <a:pt x="633743" y="443620"/>
                  </a:cubicBezTo>
                  <a:cubicBezTo>
                    <a:pt x="629475" y="452156"/>
                    <a:pt x="628040" y="461844"/>
                    <a:pt x="624689" y="470780"/>
                  </a:cubicBezTo>
                  <a:cubicBezTo>
                    <a:pt x="618983" y="485997"/>
                    <a:pt x="613851" y="501512"/>
                    <a:pt x="606583" y="516048"/>
                  </a:cubicBezTo>
                  <a:cubicBezTo>
                    <a:pt x="535926" y="657365"/>
                    <a:pt x="596854" y="528546"/>
                    <a:pt x="552262" y="606582"/>
                  </a:cubicBezTo>
                  <a:cubicBezTo>
                    <a:pt x="545566" y="618300"/>
                    <a:pt x="539636" y="630463"/>
                    <a:pt x="534155" y="642796"/>
                  </a:cubicBezTo>
                  <a:cubicBezTo>
                    <a:pt x="527555" y="657647"/>
                    <a:pt x="524565" y="674222"/>
                    <a:pt x="516048" y="688063"/>
                  </a:cubicBezTo>
                  <a:cubicBezTo>
                    <a:pt x="500232" y="713765"/>
                    <a:pt x="461727" y="760491"/>
                    <a:pt x="461727" y="760491"/>
                  </a:cubicBezTo>
                  <a:cubicBezTo>
                    <a:pt x="455691" y="778598"/>
                    <a:pt x="451518" y="797436"/>
                    <a:pt x="443620" y="814812"/>
                  </a:cubicBezTo>
                  <a:cubicBezTo>
                    <a:pt x="436339" y="830831"/>
                    <a:pt x="422995" y="843741"/>
                    <a:pt x="416460" y="860079"/>
                  </a:cubicBezTo>
                  <a:cubicBezTo>
                    <a:pt x="410745" y="874367"/>
                    <a:pt x="412809" y="890939"/>
                    <a:pt x="407406" y="905347"/>
                  </a:cubicBezTo>
                  <a:cubicBezTo>
                    <a:pt x="403585" y="915535"/>
                    <a:pt x="394697" y="923060"/>
                    <a:pt x="389299" y="932507"/>
                  </a:cubicBezTo>
                  <a:cubicBezTo>
                    <a:pt x="378034" y="952220"/>
                    <a:pt x="359214" y="993562"/>
                    <a:pt x="353086" y="1013988"/>
                  </a:cubicBezTo>
                  <a:cubicBezTo>
                    <a:pt x="348664" y="1028727"/>
                    <a:pt x="347764" y="1044327"/>
                    <a:pt x="344032" y="1059255"/>
                  </a:cubicBezTo>
                  <a:cubicBezTo>
                    <a:pt x="341717" y="1068513"/>
                    <a:pt x="335659" y="1076897"/>
                    <a:pt x="334979" y="1086416"/>
                  </a:cubicBezTo>
                  <a:cubicBezTo>
                    <a:pt x="332614" y="1119528"/>
                    <a:pt x="334979" y="1152808"/>
                    <a:pt x="334979" y="1186004"/>
                  </a:cubicBezTo>
                </a:path>
              </a:pathLst>
            </a:custGeom>
            <a:solidFill>
              <a:srgbClr val="00FF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팔각형 27">
              <a:extLst>
                <a:ext uri="{FF2B5EF4-FFF2-40B4-BE49-F238E27FC236}">
                  <a16:creationId xmlns:a16="http://schemas.microsoft.com/office/drawing/2014/main" id="{93047746-5EC1-5183-1687-7779162C29D4}"/>
                </a:ext>
              </a:extLst>
            </p:cNvPr>
            <p:cNvSpPr/>
            <p:nvPr/>
          </p:nvSpPr>
          <p:spPr>
            <a:xfrm>
              <a:off x="5153648" y="1865013"/>
              <a:ext cx="1884704" cy="1677617"/>
            </a:xfrm>
            <a:prstGeom prst="octagon">
              <a:avLst/>
            </a:prstGeom>
            <a:solidFill>
              <a:srgbClr val="00FF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팔각형 28">
              <a:extLst>
                <a:ext uri="{FF2B5EF4-FFF2-40B4-BE49-F238E27FC236}">
                  <a16:creationId xmlns:a16="http://schemas.microsoft.com/office/drawing/2014/main" id="{EE838AF7-3CF3-27CE-00F4-AC5235AF11AF}"/>
                </a:ext>
              </a:extLst>
            </p:cNvPr>
            <p:cNvSpPr/>
            <p:nvPr/>
          </p:nvSpPr>
          <p:spPr>
            <a:xfrm>
              <a:off x="4958971" y="3542630"/>
              <a:ext cx="2274058" cy="1822301"/>
            </a:xfrm>
            <a:prstGeom prst="octagon">
              <a:avLst>
                <a:gd name="adj" fmla="val 33248"/>
              </a:avLst>
            </a:prstGeom>
            <a:solidFill>
              <a:srgbClr val="00FF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7CAACD33-BDD3-726B-FADF-45CF282FEFDA}"/>
                </a:ext>
              </a:extLst>
            </p:cNvPr>
            <p:cNvSpPr/>
            <p:nvPr/>
          </p:nvSpPr>
          <p:spPr>
            <a:xfrm>
              <a:off x="5420836" y="2295052"/>
              <a:ext cx="425512" cy="298764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94FC62A-C927-24CC-F6E0-A8658BFBB10F}"/>
                </a:ext>
              </a:extLst>
            </p:cNvPr>
            <p:cNvSpPr/>
            <p:nvPr/>
          </p:nvSpPr>
          <p:spPr>
            <a:xfrm>
              <a:off x="6389520" y="2295052"/>
              <a:ext cx="425512" cy="298764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A1BB7429-2105-56C0-8339-20DD73B2632E}"/>
                </a:ext>
              </a:extLst>
            </p:cNvPr>
            <p:cNvSpPr/>
            <p:nvPr/>
          </p:nvSpPr>
          <p:spPr>
            <a:xfrm>
              <a:off x="6506390" y="622711"/>
              <a:ext cx="458710" cy="43999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72B50261-4976-3F70-88C8-3C6BCB1ADF0A}"/>
                </a:ext>
              </a:extLst>
            </p:cNvPr>
            <p:cNvSpPr/>
            <p:nvPr/>
          </p:nvSpPr>
          <p:spPr>
            <a:xfrm>
              <a:off x="6277035" y="284611"/>
              <a:ext cx="458710" cy="43999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D3F34F70-1C4B-1409-ECC6-1D130ED1868D}"/>
                </a:ext>
              </a:extLst>
            </p:cNvPr>
            <p:cNvSpPr/>
            <p:nvPr/>
          </p:nvSpPr>
          <p:spPr>
            <a:xfrm>
              <a:off x="6803866" y="267310"/>
              <a:ext cx="458710" cy="43999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DBC1659E-62D5-AC01-1D96-426555CB097E}"/>
                </a:ext>
              </a:extLst>
            </p:cNvPr>
            <p:cNvSpPr/>
            <p:nvPr/>
          </p:nvSpPr>
          <p:spPr>
            <a:xfrm>
              <a:off x="6893538" y="886869"/>
              <a:ext cx="458710" cy="43999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DA51EAB2-A998-940D-5EA3-76B847EFDB1C}"/>
                </a:ext>
              </a:extLst>
            </p:cNvPr>
            <p:cNvSpPr/>
            <p:nvPr/>
          </p:nvSpPr>
          <p:spPr>
            <a:xfrm>
              <a:off x="6414347" y="1080004"/>
              <a:ext cx="458710" cy="43999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1A3FD377-717F-81CE-16BC-7C4107570BC0}"/>
                </a:ext>
              </a:extLst>
            </p:cNvPr>
            <p:cNvSpPr/>
            <p:nvPr/>
          </p:nvSpPr>
          <p:spPr>
            <a:xfrm>
              <a:off x="6047680" y="742710"/>
              <a:ext cx="458710" cy="43999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76FDE6B0-65F0-BA89-0A1D-E4CC63645B3E}"/>
              </a:ext>
            </a:extLst>
          </p:cNvPr>
          <p:cNvGrpSpPr/>
          <p:nvPr/>
        </p:nvGrpSpPr>
        <p:grpSpPr>
          <a:xfrm>
            <a:off x="8174437" y="196844"/>
            <a:ext cx="2950314" cy="5918684"/>
            <a:chOff x="8143615" y="78798"/>
            <a:chExt cx="2950314" cy="5918684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987E0444-0EB2-6E59-F432-1DCA8F5A479C}"/>
                </a:ext>
              </a:extLst>
            </p:cNvPr>
            <p:cNvSpPr/>
            <p:nvPr/>
          </p:nvSpPr>
          <p:spPr>
            <a:xfrm>
              <a:off x="9315938" y="742710"/>
              <a:ext cx="827367" cy="1505213"/>
            </a:xfrm>
            <a:custGeom>
              <a:avLst/>
              <a:gdLst>
                <a:gd name="connsiteX0" fmla="*/ 0 w 827367"/>
                <a:gd name="connsiteY0" fmla="*/ 1505213 h 1505213"/>
                <a:gd name="connsiteX1" fmla="*/ 18107 w 827367"/>
                <a:gd name="connsiteY1" fmla="*/ 1061593 h 1505213"/>
                <a:gd name="connsiteX2" fmla="*/ 72428 w 827367"/>
                <a:gd name="connsiteY2" fmla="*/ 898631 h 1505213"/>
                <a:gd name="connsiteX3" fmla="*/ 99588 w 827367"/>
                <a:gd name="connsiteY3" fmla="*/ 808096 h 1505213"/>
                <a:gd name="connsiteX4" fmla="*/ 172016 w 827367"/>
                <a:gd name="connsiteY4" fmla="*/ 654187 h 1505213"/>
                <a:gd name="connsiteX5" fmla="*/ 226337 w 827367"/>
                <a:gd name="connsiteY5" fmla="*/ 572706 h 1505213"/>
                <a:gd name="connsiteX6" fmla="*/ 307818 w 827367"/>
                <a:gd name="connsiteY6" fmla="*/ 445958 h 1505213"/>
                <a:gd name="connsiteX7" fmla="*/ 353085 w 827367"/>
                <a:gd name="connsiteY7" fmla="*/ 391637 h 1505213"/>
                <a:gd name="connsiteX8" fmla="*/ 398353 w 827367"/>
                <a:gd name="connsiteY8" fmla="*/ 337316 h 1505213"/>
                <a:gd name="connsiteX9" fmla="*/ 461727 w 827367"/>
                <a:gd name="connsiteY9" fmla="*/ 273942 h 1505213"/>
                <a:gd name="connsiteX10" fmla="*/ 534155 w 827367"/>
                <a:gd name="connsiteY10" fmla="*/ 219621 h 1505213"/>
                <a:gd name="connsiteX11" fmla="*/ 579422 w 827367"/>
                <a:gd name="connsiteY11" fmla="*/ 183407 h 1505213"/>
                <a:gd name="connsiteX12" fmla="*/ 633743 w 827367"/>
                <a:gd name="connsiteY12" fmla="*/ 147193 h 1505213"/>
                <a:gd name="connsiteX13" fmla="*/ 669957 w 827367"/>
                <a:gd name="connsiteY13" fmla="*/ 110979 h 1505213"/>
                <a:gd name="connsiteX14" fmla="*/ 733331 w 827367"/>
                <a:gd name="connsiteY14" fmla="*/ 65712 h 1505213"/>
                <a:gd name="connsiteX15" fmla="*/ 787652 w 827367"/>
                <a:gd name="connsiteY15" fmla="*/ 29498 h 1505213"/>
                <a:gd name="connsiteX16" fmla="*/ 823865 w 827367"/>
                <a:gd name="connsiteY16" fmla="*/ 2338 h 1505213"/>
                <a:gd name="connsiteX17" fmla="*/ 805759 w 827367"/>
                <a:gd name="connsiteY17" fmla="*/ 47605 h 1505213"/>
                <a:gd name="connsiteX18" fmla="*/ 715224 w 827367"/>
                <a:gd name="connsiteY18" fmla="*/ 110979 h 1505213"/>
                <a:gd name="connsiteX19" fmla="*/ 669957 w 827367"/>
                <a:gd name="connsiteY19" fmla="*/ 165300 h 1505213"/>
                <a:gd name="connsiteX20" fmla="*/ 642796 w 827367"/>
                <a:gd name="connsiteY20" fmla="*/ 201514 h 1505213"/>
                <a:gd name="connsiteX21" fmla="*/ 606582 w 827367"/>
                <a:gd name="connsiteY21" fmla="*/ 246781 h 1505213"/>
                <a:gd name="connsiteX22" fmla="*/ 588475 w 827367"/>
                <a:gd name="connsiteY22" fmla="*/ 292049 h 1505213"/>
                <a:gd name="connsiteX23" fmla="*/ 561315 w 827367"/>
                <a:gd name="connsiteY23" fmla="*/ 328263 h 1505213"/>
                <a:gd name="connsiteX24" fmla="*/ 543208 w 827367"/>
                <a:gd name="connsiteY24" fmla="*/ 373530 h 1505213"/>
                <a:gd name="connsiteX25" fmla="*/ 506994 w 827367"/>
                <a:gd name="connsiteY25" fmla="*/ 427851 h 1505213"/>
                <a:gd name="connsiteX26" fmla="*/ 479834 w 827367"/>
                <a:gd name="connsiteY26" fmla="*/ 509332 h 1505213"/>
                <a:gd name="connsiteX27" fmla="*/ 452673 w 827367"/>
                <a:gd name="connsiteY27" fmla="*/ 581760 h 1505213"/>
                <a:gd name="connsiteX28" fmla="*/ 434566 w 827367"/>
                <a:gd name="connsiteY28" fmla="*/ 627027 h 1505213"/>
                <a:gd name="connsiteX29" fmla="*/ 416460 w 827367"/>
                <a:gd name="connsiteY29" fmla="*/ 699455 h 1505213"/>
                <a:gd name="connsiteX30" fmla="*/ 398353 w 827367"/>
                <a:gd name="connsiteY30" fmla="*/ 835257 h 1505213"/>
                <a:gd name="connsiteX31" fmla="*/ 407406 w 827367"/>
                <a:gd name="connsiteY31" fmla="*/ 1161181 h 1505213"/>
                <a:gd name="connsiteX32" fmla="*/ 416460 w 827367"/>
                <a:gd name="connsiteY32" fmla="*/ 1206449 h 1505213"/>
                <a:gd name="connsiteX33" fmla="*/ 452673 w 827367"/>
                <a:gd name="connsiteY33" fmla="*/ 1233609 h 1505213"/>
                <a:gd name="connsiteX34" fmla="*/ 516048 w 827367"/>
                <a:gd name="connsiteY34" fmla="*/ 1269823 h 1505213"/>
                <a:gd name="connsiteX35" fmla="*/ 561315 w 827367"/>
                <a:gd name="connsiteY35" fmla="*/ 1296983 h 150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27367" h="1505213">
                  <a:moveTo>
                    <a:pt x="0" y="1505213"/>
                  </a:moveTo>
                  <a:cubicBezTo>
                    <a:pt x="6036" y="1357340"/>
                    <a:pt x="7924" y="1209239"/>
                    <a:pt x="18107" y="1061593"/>
                  </a:cubicBezTo>
                  <a:cubicBezTo>
                    <a:pt x="23580" y="982240"/>
                    <a:pt x="45299" y="972268"/>
                    <a:pt x="72428" y="898631"/>
                  </a:cubicBezTo>
                  <a:cubicBezTo>
                    <a:pt x="83320" y="869067"/>
                    <a:pt x="88696" y="837660"/>
                    <a:pt x="99588" y="808096"/>
                  </a:cubicBezTo>
                  <a:cubicBezTo>
                    <a:pt x="109045" y="782426"/>
                    <a:pt x="156765" y="680114"/>
                    <a:pt x="172016" y="654187"/>
                  </a:cubicBezTo>
                  <a:cubicBezTo>
                    <a:pt x="188567" y="626051"/>
                    <a:pt x="209036" y="600387"/>
                    <a:pt x="226337" y="572706"/>
                  </a:cubicBezTo>
                  <a:cubicBezTo>
                    <a:pt x="281419" y="484576"/>
                    <a:pt x="242020" y="531496"/>
                    <a:pt x="307818" y="445958"/>
                  </a:cubicBezTo>
                  <a:cubicBezTo>
                    <a:pt x="322189" y="427276"/>
                    <a:pt x="339569" y="410946"/>
                    <a:pt x="353085" y="391637"/>
                  </a:cubicBezTo>
                  <a:cubicBezTo>
                    <a:pt x="393287" y="334205"/>
                    <a:pt x="346072" y="372169"/>
                    <a:pt x="398353" y="337316"/>
                  </a:cubicBezTo>
                  <a:cubicBezTo>
                    <a:pt x="434986" y="264049"/>
                    <a:pt x="390992" y="335835"/>
                    <a:pt x="461727" y="273942"/>
                  </a:cubicBezTo>
                  <a:cubicBezTo>
                    <a:pt x="534254" y="210480"/>
                    <a:pt x="436516" y="258676"/>
                    <a:pt x="534155" y="219621"/>
                  </a:cubicBezTo>
                  <a:cubicBezTo>
                    <a:pt x="549244" y="207550"/>
                    <a:pt x="563794" y="194773"/>
                    <a:pt x="579422" y="183407"/>
                  </a:cubicBezTo>
                  <a:cubicBezTo>
                    <a:pt x="597022" y="170607"/>
                    <a:pt x="616750" y="160788"/>
                    <a:pt x="633743" y="147193"/>
                  </a:cubicBezTo>
                  <a:cubicBezTo>
                    <a:pt x="647074" y="136529"/>
                    <a:pt x="657109" y="122221"/>
                    <a:pt x="669957" y="110979"/>
                  </a:cubicBezTo>
                  <a:cubicBezTo>
                    <a:pt x="800393" y="-3153"/>
                    <a:pt x="631945" y="150199"/>
                    <a:pt x="733331" y="65712"/>
                  </a:cubicBezTo>
                  <a:cubicBezTo>
                    <a:pt x="778543" y="28036"/>
                    <a:pt x="739919" y="45410"/>
                    <a:pt x="787652" y="29498"/>
                  </a:cubicBezTo>
                  <a:cubicBezTo>
                    <a:pt x="799723" y="20445"/>
                    <a:pt x="813196" y="-8331"/>
                    <a:pt x="823865" y="2338"/>
                  </a:cubicBezTo>
                  <a:cubicBezTo>
                    <a:pt x="835356" y="13829"/>
                    <a:pt x="815736" y="34777"/>
                    <a:pt x="805759" y="47605"/>
                  </a:cubicBezTo>
                  <a:cubicBezTo>
                    <a:pt x="788549" y="69733"/>
                    <a:pt x="738998" y="96714"/>
                    <a:pt x="715224" y="110979"/>
                  </a:cubicBezTo>
                  <a:cubicBezTo>
                    <a:pt x="697932" y="162854"/>
                    <a:pt x="719286" y="115971"/>
                    <a:pt x="669957" y="165300"/>
                  </a:cubicBezTo>
                  <a:cubicBezTo>
                    <a:pt x="659287" y="175970"/>
                    <a:pt x="651850" y="189443"/>
                    <a:pt x="642796" y="201514"/>
                  </a:cubicBezTo>
                  <a:cubicBezTo>
                    <a:pt x="616194" y="281327"/>
                    <a:pt x="657770" y="175119"/>
                    <a:pt x="606582" y="246781"/>
                  </a:cubicBezTo>
                  <a:cubicBezTo>
                    <a:pt x="597136" y="260005"/>
                    <a:pt x="596367" y="277842"/>
                    <a:pt x="588475" y="292049"/>
                  </a:cubicBezTo>
                  <a:cubicBezTo>
                    <a:pt x="581147" y="305239"/>
                    <a:pt x="568643" y="315073"/>
                    <a:pt x="561315" y="328263"/>
                  </a:cubicBezTo>
                  <a:cubicBezTo>
                    <a:pt x="553423" y="342469"/>
                    <a:pt x="550990" y="359263"/>
                    <a:pt x="543208" y="373530"/>
                  </a:cubicBezTo>
                  <a:cubicBezTo>
                    <a:pt x="532787" y="392635"/>
                    <a:pt x="516197" y="408131"/>
                    <a:pt x="506994" y="427851"/>
                  </a:cubicBezTo>
                  <a:cubicBezTo>
                    <a:pt x="494887" y="453795"/>
                    <a:pt x="492637" y="483725"/>
                    <a:pt x="479834" y="509332"/>
                  </a:cubicBezTo>
                  <a:cubicBezTo>
                    <a:pt x="442792" y="583415"/>
                    <a:pt x="477327" y="507800"/>
                    <a:pt x="452673" y="581760"/>
                  </a:cubicBezTo>
                  <a:cubicBezTo>
                    <a:pt x="447534" y="597177"/>
                    <a:pt x="439345" y="611494"/>
                    <a:pt x="434566" y="627027"/>
                  </a:cubicBezTo>
                  <a:cubicBezTo>
                    <a:pt x="427248" y="650812"/>
                    <a:pt x="419980" y="674820"/>
                    <a:pt x="416460" y="699455"/>
                  </a:cubicBezTo>
                  <a:cubicBezTo>
                    <a:pt x="403965" y="786915"/>
                    <a:pt x="410053" y="741655"/>
                    <a:pt x="398353" y="835257"/>
                  </a:cubicBezTo>
                  <a:cubicBezTo>
                    <a:pt x="401371" y="943898"/>
                    <a:pt x="402111" y="1052627"/>
                    <a:pt x="407406" y="1161181"/>
                  </a:cubicBezTo>
                  <a:cubicBezTo>
                    <a:pt x="408156" y="1176551"/>
                    <a:pt x="408304" y="1193400"/>
                    <a:pt x="416460" y="1206449"/>
                  </a:cubicBezTo>
                  <a:cubicBezTo>
                    <a:pt x="424457" y="1219244"/>
                    <a:pt x="439943" y="1225508"/>
                    <a:pt x="452673" y="1233609"/>
                  </a:cubicBezTo>
                  <a:cubicBezTo>
                    <a:pt x="473200" y="1246672"/>
                    <a:pt x="495185" y="1257305"/>
                    <a:pt x="516048" y="1269823"/>
                  </a:cubicBezTo>
                  <a:cubicBezTo>
                    <a:pt x="570670" y="1302596"/>
                    <a:pt x="519926" y="1276290"/>
                    <a:pt x="561315" y="1296983"/>
                  </a:cubicBezTo>
                </a:path>
              </a:pathLst>
            </a:custGeom>
            <a:solidFill>
              <a:srgbClr val="99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8FD9E4A4-BEEB-F4F2-6EAD-5E0416A74654}"/>
                </a:ext>
              </a:extLst>
            </p:cNvPr>
            <p:cNvSpPr/>
            <p:nvPr/>
          </p:nvSpPr>
          <p:spPr>
            <a:xfrm>
              <a:off x="8414683" y="1972945"/>
              <a:ext cx="2399040" cy="1739385"/>
            </a:xfrm>
            <a:prstGeom prst="ellipse">
              <a:avLst/>
            </a:prstGeom>
            <a:solidFill>
              <a:srgbClr val="99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70BB419E-3CFB-405F-DF3C-660643DE9D05}"/>
                </a:ext>
              </a:extLst>
            </p:cNvPr>
            <p:cNvSpPr/>
            <p:nvPr/>
          </p:nvSpPr>
          <p:spPr>
            <a:xfrm rot="5400000">
              <a:off x="8369980" y="3506576"/>
              <a:ext cx="2390962" cy="1894409"/>
            </a:xfrm>
            <a:prstGeom prst="ellipse">
              <a:avLst/>
            </a:prstGeom>
            <a:solidFill>
              <a:srgbClr val="99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125E5AA4-F538-9365-230B-953BFA76F767}"/>
                </a:ext>
              </a:extLst>
            </p:cNvPr>
            <p:cNvSpPr/>
            <p:nvPr/>
          </p:nvSpPr>
          <p:spPr>
            <a:xfrm>
              <a:off x="8923727" y="3074781"/>
              <a:ext cx="1306689" cy="914400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DD70B95C-F42D-4B0A-E07C-39680B1A7E9F}"/>
                </a:ext>
              </a:extLst>
            </p:cNvPr>
            <p:cNvSpPr/>
            <p:nvPr/>
          </p:nvSpPr>
          <p:spPr>
            <a:xfrm>
              <a:off x="8585060" y="2407303"/>
              <a:ext cx="452391" cy="296518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3647D000-17D3-F30D-C20F-ACD8B7170E8A}"/>
                </a:ext>
              </a:extLst>
            </p:cNvPr>
            <p:cNvSpPr/>
            <p:nvPr/>
          </p:nvSpPr>
          <p:spPr>
            <a:xfrm>
              <a:off x="10219105" y="2407303"/>
              <a:ext cx="452391" cy="296518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원호 13">
              <a:extLst>
                <a:ext uri="{FF2B5EF4-FFF2-40B4-BE49-F238E27FC236}">
                  <a16:creationId xmlns:a16="http://schemas.microsoft.com/office/drawing/2014/main" id="{31B73916-D963-33FB-0A50-5B1D1D8BD29A}"/>
                </a:ext>
              </a:extLst>
            </p:cNvPr>
            <p:cNvSpPr/>
            <p:nvPr/>
          </p:nvSpPr>
          <p:spPr>
            <a:xfrm>
              <a:off x="8398867" y="1928048"/>
              <a:ext cx="438778" cy="811001"/>
            </a:xfrm>
            <a:prstGeom prst="arc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원호 14">
              <a:extLst>
                <a:ext uri="{FF2B5EF4-FFF2-40B4-BE49-F238E27FC236}">
                  <a16:creationId xmlns:a16="http://schemas.microsoft.com/office/drawing/2014/main" id="{E712DDF9-2120-3719-A8BA-C56F5179F971}"/>
                </a:ext>
              </a:extLst>
            </p:cNvPr>
            <p:cNvSpPr/>
            <p:nvPr/>
          </p:nvSpPr>
          <p:spPr>
            <a:xfrm>
              <a:off x="8563264" y="1892820"/>
              <a:ext cx="438778" cy="811001"/>
            </a:xfrm>
            <a:prstGeom prst="arc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원호 15">
              <a:extLst>
                <a:ext uri="{FF2B5EF4-FFF2-40B4-BE49-F238E27FC236}">
                  <a16:creationId xmlns:a16="http://schemas.microsoft.com/office/drawing/2014/main" id="{B04B2BAE-128A-9504-5E89-67A3F9306A1E}"/>
                </a:ext>
              </a:extLst>
            </p:cNvPr>
            <p:cNvSpPr/>
            <p:nvPr/>
          </p:nvSpPr>
          <p:spPr>
            <a:xfrm>
              <a:off x="8718159" y="1816323"/>
              <a:ext cx="438778" cy="811001"/>
            </a:xfrm>
            <a:prstGeom prst="arc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원호 43">
              <a:extLst>
                <a:ext uri="{FF2B5EF4-FFF2-40B4-BE49-F238E27FC236}">
                  <a16:creationId xmlns:a16="http://schemas.microsoft.com/office/drawing/2014/main" id="{0AAC2BE3-47D3-496C-BF67-37C915C4C548}"/>
                </a:ext>
              </a:extLst>
            </p:cNvPr>
            <p:cNvSpPr/>
            <p:nvPr/>
          </p:nvSpPr>
          <p:spPr>
            <a:xfrm rot="14661584">
              <a:off x="10469040" y="1806945"/>
              <a:ext cx="438778" cy="811001"/>
            </a:xfrm>
            <a:prstGeom prst="arc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원호 44">
              <a:extLst>
                <a:ext uri="{FF2B5EF4-FFF2-40B4-BE49-F238E27FC236}">
                  <a16:creationId xmlns:a16="http://schemas.microsoft.com/office/drawing/2014/main" id="{B9C3138C-EB44-0506-82D8-B1FD5BC99D4C}"/>
                </a:ext>
              </a:extLst>
            </p:cNvPr>
            <p:cNvSpPr/>
            <p:nvPr/>
          </p:nvSpPr>
          <p:spPr>
            <a:xfrm rot="14661584">
              <a:off x="10279244" y="1688823"/>
              <a:ext cx="438778" cy="811001"/>
            </a:xfrm>
            <a:prstGeom prst="arc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원호 45">
              <a:extLst>
                <a:ext uri="{FF2B5EF4-FFF2-40B4-BE49-F238E27FC236}">
                  <a16:creationId xmlns:a16="http://schemas.microsoft.com/office/drawing/2014/main" id="{D8843D34-1648-8CF2-6106-01EF74F523E2}"/>
                </a:ext>
              </a:extLst>
            </p:cNvPr>
            <p:cNvSpPr/>
            <p:nvPr/>
          </p:nvSpPr>
          <p:spPr>
            <a:xfrm rot="14661584">
              <a:off x="10081243" y="1570701"/>
              <a:ext cx="438778" cy="811001"/>
            </a:xfrm>
            <a:prstGeom prst="arc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6DCCFEF0-C240-E065-F1C8-D2FA4454B00F}"/>
                </a:ext>
              </a:extLst>
            </p:cNvPr>
            <p:cNvSpPr/>
            <p:nvPr/>
          </p:nvSpPr>
          <p:spPr>
            <a:xfrm>
              <a:off x="9855997" y="421086"/>
              <a:ext cx="458710" cy="44018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6E9FD478-9250-8C18-1385-06425B23BCFC}"/>
                </a:ext>
              </a:extLst>
            </p:cNvPr>
            <p:cNvSpPr/>
            <p:nvPr/>
          </p:nvSpPr>
          <p:spPr>
            <a:xfrm>
              <a:off x="9565461" y="78798"/>
              <a:ext cx="458710" cy="440183"/>
            </a:xfrm>
            <a:prstGeom prst="ellipse">
              <a:avLst/>
            </a:prstGeom>
            <a:solidFill>
              <a:srgbClr val="CC00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88F99C21-2D5C-A274-5821-0598FD692824}"/>
                </a:ext>
              </a:extLst>
            </p:cNvPr>
            <p:cNvSpPr/>
            <p:nvPr/>
          </p:nvSpPr>
          <p:spPr>
            <a:xfrm>
              <a:off x="10227924" y="133665"/>
              <a:ext cx="458710" cy="440183"/>
            </a:xfrm>
            <a:prstGeom prst="ellipse">
              <a:avLst/>
            </a:prstGeom>
            <a:solidFill>
              <a:srgbClr val="CC00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8C9C489B-E9FF-7972-E366-5ADC4EE51C32}"/>
                </a:ext>
              </a:extLst>
            </p:cNvPr>
            <p:cNvSpPr/>
            <p:nvPr/>
          </p:nvSpPr>
          <p:spPr>
            <a:xfrm>
              <a:off x="9433886" y="573848"/>
              <a:ext cx="458710" cy="440183"/>
            </a:xfrm>
            <a:prstGeom prst="ellipse">
              <a:avLst/>
            </a:prstGeom>
            <a:solidFill>
              <a:srgbClr val="CC00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615F11B9-3CBE-90F0-70EB-17371F9E8A06}"/>
                </a:ext>
              </a:extLst>
            </p:cNvPr>
            <p:cNvSpPr/>
            <p:nvPr/>
          </p:nvSpPr>
          <p:spPr>
            <a:xfrm>
              <a:off x="9855616" y="818649"/>
              <a:ext cx="458710" cy="440183"/>
            </a:xfrm>
            <a:prstGeom prst="ellipse">
              <a:avLst/>
            </a:prstGeom>
            <a:solidFill>
              <a:srgbClr val="CC00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E6A1B59A-B49B-8A96-1E91-84C51BCA5CE0}"/>
                </a:ext>
              </a:extLst>
            </p:cNvPr>
            <p:cNvSpPr/>
            <p:nvPr/>
          </p:nvSpPr>
          <p:spPr>
            <a:xfrm>
              <a:off x="10255992" y="618745"/>
              <a:ext cx="458710" cy="440183"/>
            </a:xfrm>
            <a:prstGeom prst="ellipse">
              <a:avLst/>
            </a:prstGeom>
            <a:solidFill>
              <a:srgbClr val="CC00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1ACE88DB-1FD5-CC34-61EB-F7B498F54927}"/>
                </a:ext>
              </a:extLst>
            </p:cNvPr>
            <p:cNvSpPr/>
            <p:nvPr/>
          </p:nvSpPr>
          <p:spPr>
            <a:xfrm rot="3310755">
              <a:off x="8537856" y="3804040"/>
              <a:ext cx="45719" cy="834201"/>
            </a:xfrm>
            <a:prstGeom prst="rect">
              <a:avLst/>
            </a:prstGeom>
            <a:solidFill>
              <a:srgbClr val="9900CC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EF53E84F-8D92-405C-AB74-7E08CDBD1937}"/>
                </a:ext>
              </a:extLst>
            </p:cNvPr>
            <p:cNvSpPr/>
            <p:nvPr/>
          </p:nvSpPr>
          <p:spPr>
            <a:xfrm rot="6794557">
              <a:off x="10407539" y="3774065"/>
              <a:ext cx="45719" cy="834201"/>
            </a:xfrm>
            <a:prstGeom prst="rect">
              <a:avLst/>
            </a:prstGeom>
            <a:solidFill>
              <a:srgbClr val="9900CC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C377740C-9017-06C7-E72B-3DAC54408543}"/>
                </a:ext>
              </a:extLst>
            </p:cNvPr>
            <p:cNvSpPr/>
            <p:nvPr/>
          </p:nvSpPr>
          <p:spPr>
            <a:xfrm rot="10800000">
              <a:off x="9969045" y="5163281"/>
              <a:ext cx="45719" cy="834201"/>
            </a:xfrm>
            <a:prstGeom prst="rect">
              <a:avLst/>
            </a:prstGeom>
            <a:solidFill>
              <a:srgbClr val="9900CC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F7DD03FB-4C79-015E-84E3-284EF86C378A}"/>
                </a:ext>
              </a:extLst>
            </p:cNvPr>
            <p:cNvSpPr/>
            <p:nvPr/>
          </p:nvSpPr>
          <p:spPr>
            <a:xfrm rot="10800000">
              <a:off x="9084703" y="5163281"/>
              <a:ext cx="45719" cy="834201"/>
            </a:xfrm>
            <a:prstGeom prst="rect">
              <a:avLst/>
            </a:prstGeom>
            <a:solidFill>
              <a:srgbClr val="9900CC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046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"/>
    </mc:Choice>
    <mc:Fallback xmlns="">
      <p:transition spd="slow" advTm="258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02AC137-F615-134D-ECD1-DE8D86C5BAC7}"/>
              </a:ext>
            </a:extLst>
          </p:cNvPr>
          <p:cNvSpPr/>
          <p:nvPr/>
        </p:nvSpPr>
        <p:spPr>
          <a:xfrm rot="20152960">
            <a:off x="545777" y="4436240"/>
            <a:ext cx="959667" cy="4571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1A864D-76A0-5072-6990-41144062A906}"/>
              </a:ext>
            </a:extLst>
          </p:cNvPr>
          <p:cNvSpPr/>
          <p:nvPr/>
        </p:nvSpPr>
        <p:spPr>
          <a:xfrm rot="982283">
            <a:off x="1558909" y="4453992"/>
            <a:ext cx="959667" cy="4571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F1F22F6-C854-E839-4763-1C9C252DEDA8}"/>
              </a:ext>
            </a:extLst>
          </p:cNvPr>
          <p:cNvSpPr/>
          <p:nvPr/>
        </p:nvSpPr>
        <p:spPr>
          <a:xfrm rot="5400000">
            <a:off x="1573118" y="5404006"/>
            <a:ext cx="959667" cy="4571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28DF763-75A2-8363-AC7C-7A2B37CE7EBB}"/>
              </a:ext>
            </a:extLst>
          </p:cNvPr>
          <p:cNvSpPr/>
          <p:nvPr/>
        </p:nvSpPr>
        <p:spPr>
          <a:xfrm rot="5400000">
            <a:off x="596590" y="5402940"/>
            <a:ext cx="959667" cy="4571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BFB89CE1-4EE1-F45B-3036-69033CA2E8E0}"/>
              </a:ext>
            </a:extLst>
          </p:cNvPr>
          <p:cNvSpPr/>
          <p:nvPr/>
        </p:nvSpPr>
        <p:spPr>
          <a:xfrm>
            <a:off x="1174991" y="1552225"/>
            <a:ext cx="787652" cy="1358020"/>
          </a:xfrm>
          <a:custGeom>
            <a:avLst/>
            <a:gdLst>
              <a:gd name="connsiteX0" fmla="*/ 0 w 787652"/>
              <a:gd name="connsiteY0" fmla="*/ 1358020 h 1358020"/>
              <a:gd name="connsiteX1" fmla="*/ 27161 w 787652"/>
              <a:gd name="connsiteY1" fmla="*/ 1231271 h 1358020"/>
              <a:gd name="connsiteX2" fmla="*/ 45268 w 787652"/>
              <a:gd name="connsiteY2" fmla="*/ 1149790 h 1358020"/>
              <a:gd name="connsiteX3" fmla="*/ 72428 w 787652"/>
              <a:gd name="connsiteY3" fmla="*/ 1095469 h 1358020"/>
              <a:gd name="connsiteX4" fmla="*/ 99588 w 787652"/>
              <a:gd name="connsiteY4" fmla="*/ 1004934 h 1358020"/>
              <a:gd name="connsiteX5" fmla="*/ 126749 w 787652"/>
              <a:gd name="connsiteY5" fmla="*/ 959667 h 1358020"/>
              <a:gd name="connsiteX6" fmla="*/ 190123 w 787652"/>
              <a:gd name="connsiteY6" fmla="*/ 814812 h 1358020"/>
              <a:gd name="connsiteX7" fmla="*/ 271604 w 787652"/>
              <a:gd name="connsiteY7" fmla="*/ 688063 h 1358020"/>
              <a:gd name="connsiteX8" fmla="*/ 289711 w 787652"/>
              <a:gd name="connsiteY8" fmla="*/ 633742 h 1358020"/>
              <a:gd name="connsiteX9" fmla="*/ 325925 w 787652"/>
              <a:gd name="connsiteY9" fmla="*/ 588475 h 1358020"/>
              <a:gd name="connsiteX10" fmla="*/ 362139 w 787652"/>
              <a:gd name="connsiteY10" fmla="*/ 525101 h 1358020"/>
              <a:gd name="connsiteX11" fmla="*/ 434567 w 787652"/>
              <a:gd name="connsiteY11" fmla="*/ 434566 h 1358020"/>
              <a:gd name="connsiteX12" fmla="*/ 497941 w 787652"/>
              <a:gd name="connsiteY12" fmla="*/ 334978 h 1358020"/>
              <a:gd name="connsiteX13" fmla="*/ 525101 w 787652"/>
              <a:gd name="connsiteY13" fmla="*/ 298764 h 1358020"/>
              <a:gd name="connsiteX14" fmla="*/ 543208 w 787652"/>
              <a:gd name="connsiteY14" fmla="*/ 262550 h 1358020"/>
              <a:gd name="connsiteX15" fmla="*/ 579422 w 787652"/>
              <a:gd name="connsiteY15" fmla="*/ 226336 h 1358020"/>
              <a:gd name="connsiteX16" fmla="*/ 615636 w 787652"/>
              <a:gd name="connsiteY16" fmla="*/ 172016 h 1358020"/>
              <a:gd name="connsiteX17" fmla="*/ 787652 w 787652"/>
              <a:gd name="connsiteY17" fmla="*/ 0 h 1358020"/>
              <a:gd name="connsiteX18" fmla="*/ 769545 w 787652"/>
              <a:gd name="connsiteY18" fmla="*/ 63374 h 1358020"/>
              <a:gd name="connsiteX19" fmla="*/ 751438 w 787652"/>
              <a:gd name="connsiteY19" fmla="*/ 135802 h 1358020"/>
              <a:gd name="connsiteX20" fmla="*/ 733331 w 787652"/>
              <a:gd name="connsiteY20" fmla="*/ 162962 h 1358020"/>
              <a:gd name="connsiteX21" fmla="*/ 715224 w 787652"/>
              <a:gd name="connsiteY21" fmla="*/ 235390 h 1358020"/>
              <a:gd name="connsiteX22" fmla="*/ 706171 w 787652"/>
              <a:gd name="connsiteY22" fmla="*/ 271604 h 1358020"/>
              <a:gd name="connsiteX23" fmla="*/ 697117 w 787652"/>
              <a:gd name="connsiteY23" fmla="*/ 316871 h 1358020"/>
              <a:gd name="connsiteX24" fmla="*/ 688064 w 787652"/>
              <a:gd name="connsiteY24" fmla="*/ 371192 h 1358020"/>
              <a:gd name="connsiteX25" fmla="*/ 660903 w 787652"/>
              <a:gd name="connsiteY25" fmla="*/ 434566 h 1358020"/>
              <a:gd name="connsiteX26" fmla="*/ 624689 w 787652"/>
              <a:gd name="connsiteY26" fmla="*/ 606582 h 1358020"/>
              <a:gd name="connsiteX27" fmla="*/ 606583 w 787652"/>
              <a:gd name="connsiteY27" fmla="*/ 651849 h 1358020"/>
              <a:gd name="connsiteX28" fmla="*/ 597529 w 787652"/>
              <a:gd name="connsiteY28" fmla="*/ 724277 h 1358020"/>
              <a:gd name="connsiteX29" fmla="*/ 588476 w 787652"/>
              <a:gd name="connsiteY29" fmla="*/ 778598 h 1358020"/>
              <a:gd name="connsiteX30" fmla="*/ 597529 w 787652"/>
              <a:gd name="connsiteY30" fmla="*/ 914400 h 1358020"/>
              <a:gd name="connsiteX31" fmla="*/ 606583 w 787652"/>
              <a:gd name="connsiteY31" fmla="*/ 950614 h 1358020"/>
              <a:gd name="connsiteX32" fmla="*/ 624689 w 787652"/>
              <a:gd name="connsiteY32" fmla="*/ 1041148 h 1358020"/>
              <a:gd name="connsiteX33" fmla="*/ 633743 w 787652"/>
              <a:gd name="connsiteY33" fmla="*/ 1104522 h 1358020"/>
              <a:gd name="connsiteX34" fmla="*/ 642796 w 787652"/>
              <a:gd name="connsiteY34" fmla="*/ 1186004 h 1358020"/>
              <a:gd name="connsiteX35" fmla="*/ 669957 w 787652"/>
              <a:gd name="connsiteY35" fmla="*/ 1267485 h 1358020"/>
              <a:gd name="connsiteX36" fmla="*/ 679010 w 787652"/>
              <a:gd name="connsiteY36" fmla="*/ 1294645 h 1358020"/>
              <a:gd name="connsiteX37" fmla="*/ 697117 w 787652"/>
              <a:gd name="connsiteY37" fmla="*/ 1358020 h 135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87652" h="1358020">
                <a:moveTo>
                  <a:pt x="0" y="1358020"/>
                </a:moveTo>
                <a:cubicBezTo>
                  <a:pt x="9054" y="1315770"/>
                  <a:pt x="17982" y="1273494"/>
                  <a:pt x="27161" y="1231271"/>
                </a:cubicBezTo>
                <a:cubicBezTo>
                  <a:pt x="33071" y="1204083"/>
                  <a:pt x="32825" y="1174676"/>
                  <a:pt x="45268" y="1149790"/>
                </a:cubicBezTo>
                <a:cubicBezTo>
                  <a:pt x="54321" y="1131683"/>
                  <a:pt x="64910" y="1114265"/>
                  <a:pt x="72428" y="1095469"/>
                </a:cubicBezTo>
                <a:cubicBezTo>
                  <a:pt x="116195" y="986051"/>
                  <a:pt x="31401" y="1154946"/>
                  <a:pt x="99588" y="1004934"/>
                </a:cubicBezTo>
                <a:cubicBezTo>
                  <a:pt x="106870" y="988914"/>
                  <a:pt x="119184" y="975554"/>
                  <a:pt x="126749" y="959667"/>
                </a:cubicBezTo>
                <a:cubicBezTo>
                  <a:pt x="149408" y="912083"/>
                  <a:pt x="161623" y="859145"/>
                  <a:pt x="190123" y="814812"/>
                </a:cubicBezTo>
                <a:cubicBezTo>
                  <a:pt x="217283" y="772562"/>
                  <a:pt x="255721" y="735712"/>
                  <a:pt x="271604" y="688063"/>
                </a:cubicBezTo>
                <a:cubicBezTo>
                  <a:pt x="277640" y="669956"/>
                  <a:pt x="280571" y="650498"/>
                  <a:pt x="289711" y="633742"/>
                </a:cubicBezTo>
                <a:cubicBezTo>
                  <a:pt x="298964" y="616778"/>
                  <a:pt x="315206" y="604553"/>
                  <a:pt x="325925" y="588475"/>
                </a:cubicBezTo>
                <a:cubicBezTo>
                  <a:pt x="339421" y="568231"/>
                  <a:pt x="348108" y="544978"/>
                  <a:pt x="362139" y="525101"/>
                </a:cubicBezTo>
                <a:cubicBezTo>
                  <a:pt x="384426" y="493528"/>
                  <a:pt x="412104" y="466014"/>
                  <a:pt x="434567" y="434566"/>
                </a:cubicBezTo>
                <a:cubicBezTo>
                  <a:pt x="457437" y="402548"/>
                  <a:pt x="474333" y="366456"/>
                  <a:pt x="497941" y="334978"/>
                </a:cubicBezTo>
                <a:cubicBezTo>
                  <a:pt x="506994" y="322907"/>
                  <a:pt x="517104" y="311560"/>
                  <a:pt x="525101" y="298764"/>
                </a:cubicBezTo>
                <a:cubicBezTo>
                  <a:pt x="532254" y="287319"/>
                  <a:pt x="535110" y="273347"/>
                  <a:pt x="543208" y="262550"/>
                </a:cubicBezTo>
                <a:cubicBezTo>
                  <a:pt x="553451" y="248893"/>
                  <a:pt x="568757" y="239667"/>
                  <a:pt x="579422" y="226336"/>
                </a:cubicBezTo>
                <a:cubicBezTo>
                  <a:pt x="593016" y="209343"/>
                  <a:pt x="600902" y="188031"/>
                  <a:pt x="615636" y="172016"/>
                </a:cubicBezTo>
                <a:cubicBezTo>
                  <a:pt x="670538" y="112340"/>
                  <a:pt x="787652" y="0"/>
                  <a:pt x="787652" y="0"/>
                </a:cubicBezTo>
                <a:cubicBezTo>
                  <a:pt x="781616" y="21125"/>
                  <a:pt x="775206" y="42146"/>
                  <a:pt x="769545" y="63374"/>
                </a:cubicBezTo>
                <a:cubicBezTo>
                  <a:pt x="763133" y="87419"/>
                  <a:pt x="759943" y="112415"/>
                  <a:pt x="751438" y="135802"/>
                </a:cubicBezTo>
                <a:cubicBezTo>
                  <a:pt x="747720" y="146028"/>
                  <a:pt x="739367" y="153909"/>
                  <a:pt x="733331" y="162962"/>
                </a:cubicBezTo>
                <a:lnTo>
                  <a:pt x="715224" y="235390"/>
                </a:lnTo>
                <a:cubicBezTo>
                  <a:pt x="712206" y="247461"/>
                  <a:pt x="708611" y="259403"/>
                  <a:pt x="706171" y="271604"/>
                </a:cubicBezTo>
                <a:cubicBezTo>
                  <a:pt x="703153" y="286693"/>
                  <a:pt x="699870" y="301731"/>
                  <a:pt x="697117" y="316871"/>
                </a:cubicBezTo>
                <a:cubicBezTo>
                  <a:pt x="693833" y="334932"/>
                  <a:pt x="693462" y="353647"/>
                  <a:pt x="688064" y="371192"/>
                </a:cubicBezTo>
                <a:cubicBezTo>
                  <a:pt x="681305" y="393159"/>
                  <a:pt x="669957" y="413441"/>
                  <a:pt x="660903" y="434566"/>
                </a:cubicBezTo>
                <a:cubicBezTo>
                  <a:pt x="651316" y="492092"/>
                  <a:pt x="641875" y="550726"/>
                  <a:pt x="624689" y="606582"/>
                </a:cubicBezTo>
                <a:cubicBezTo>
                  <a:pt x="619910" y="622115"/>
                  <a:pt x="612618" y="636760"/>
                  <a:pt x="606583" y="651849"/>
                </a:cubicBezTo>
                <a:cubicBezTo>
                  <a:pt x="603565" y="675992"/>
                  <a:pt x="600970" y="700191"/>
                  <a:pt x="597529" y="724277"/>
                </a:cubicBezTo>
                <a:cubicBezTo>
                  <a:pt x="594933" y="742449"/>
                  <a:pt x="588476" y="760241"/>
                  <a:pt x="588476" y="778598"/>
                </a:cubicBezTo>
                <a:cubicBezTo>
                  <a:pt x="588476" y="823966"/>
                  <a:pt x="592780" y="869281"/>
                  <a:pt x="597529" y="914400"/>
                </a:cubicBezTo>
                <a:cubicBezTo>
                  <a:pt x="598832" y="926775"/>
                  <a:pt x="603976" y="938447"/>
                  <a:pt x="606583" y="950614"/>
                </a:cubicBezTo>
                <a:cubicBezTo>
                  <a:pt x="613031" y="980706"/>
                  <a:pt x="619341" y="1010841"/>
                  <a:pt x="624689" y="1041148"/>
                </a:cubicBezTo>
                <a:cubicBezTo>
                  <a:pt x="628397" y="1062162"/>
                  <a:pt x="631096" y="1083348"/>
                  <a:pt x="633743" y="1104522"/>
                </a:cubicBezTo>
                <a:cubicBezTo>
                  <a:pt x="637133" y="1131639"/>
                  <a:pt x="636868" y="1159327"/>
                  <a:pt x="642796" y="1186004"/>
                </a:cubicBezTo>
                <a:cubicBezTo>
                  <a:pt x="649007" y="1213952"/>
                  <a:pt x="660903" y="1240325"/>
                  <a:pt x="669957" y="1267485"/>
                </a:cubicBezTo>
                <a:cubicBezTo>
                  <a:pt x="672975" y="1276538"/>
                  <a:pt x="677138" y="1285287"/>
                  <a:pt x="679010" y="1294645"/>
                </a:cubicBezTo>
                <a:cubicBezTo>
                  <a:pt x="689387" y="1346530"/>
                  <a:pt x="681182" y="1326149"/>
                  <a:pt x="697117" y="135802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71519C3E-3232-3C4B-262A-ACF3C70D2671}"/>
              </a:ext>
            </a:extLst>
          </p:cNvPr>
          <p:cNvSpPr/>
          <p:nvPr/>
        </p:nvSpPr>
        <p:spPr>
          <a:xfrm flipH="1">
            <a:off x="809224" y="2439021"/>
            <a:ext cx="1421394" cy="19736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8B28911-44F9-B196-450E-7D9F17E10BB6}"/>
              </a:ext>
            </a:extLst>
          </p:cNvPr>
          <p:cNvSpPr/>
          <p:nvPr/>
        </p:nvSpPr>
        <p:spPr>
          <a:xfrm>
            <a:off x="1034663" y="3784792"/>
            <a:ext cx="1041148" cy="1530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288C746C-AF36-112E-C91D-D7818987215A}"/>
              </a:ext>
            </a:extLst>
          </p:cNvPr>
          <p:cNvSpPr/>
          <p:nvPr/>
        </p:nvSpPr>
        <p:spPr>
          <a:xfrm flipH="1">
            <a:off x="980343" y="3344812"/>
            <a:ext cx="1073485" cy="1077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9DCACEE-C426-299D-86E8-F57AF9D7F8D4}"/>
              </a:ext>
            </a:extLst>
          </p:cNvPr>
          <p:cNvSpPr/>
          <p:nvPr/>
        </p:nvSpPr>
        <p:spPr>
          <a:xfrm>
            <a:off x="1962643" y="2948723"/>
            <a:ext cx="439094" cy="4141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EF8501FD-1403-56C9-4059-F776E9174B69}"/>
              </a:ext>
            </a:extLst>
          </p:cNvPr>
          <p:cNvSpPr/>
          <p:nvPr/>
        </p:nvSpPr>
        <p:spPr>
          <a:xfrm>
            <a:off x="634047" y="2911378"/>
            <a:ext cx="439094" cy="4141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0E9A54C-CD24-B16A-4B7B-4EB1E017C10B}"/>
              </a:ext>
            </a:extLst>
          </p:cNvPr>
          <p:cNvGrpSpPr/>
          <p:nvPr/>
        </p:nvGrpSpPr>
        <p:grpSpPr>
          <a:xfrm>
            <a:off x="1804456" y="951301"/>
            <a:ext cx="2032997" cy="878186"/>
            <a:chOff x="3306018" y="943543"/>
            <a:chExt cx="2032997" cy="878186"/>
          </a:xfrm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327468BB-D9FC-8C24-6D37-AE3755CF9924}"/>
                </a:ext>
              </a:extLst>
            </p:cNvPr>
            <p:cNvSpPr/>
            <p:nvPr/>
          </p:nvSpPr>
          <p:spPr>
            <a:xfrm>
              <a:off x="3306018" y="943543"/>
              <a:ext cx="2032997" cy="878186"/>
            </a:xfrm>
            <a:custGeom>
              <a:avLst/>
              <a:gdLst>
                <a:gd name="connsiteX0" fmla="*/ 514783 w 2032997"/>
                <a:gd name="connsiteY0" fmla="*/ 298764 h 878186"/>
                <a:gd name="connsiteX1" fmla="*/ 478569 w 2032997"/>
                <a:gd name="connsiteY1" fmla="*/ 380245 h 878186"/>
                <a:gd name="connsiteX2" fmla="*/ 460462 w 2032997"/>
                <a:gd name="connsiteY2" fmla="*/ 434566 h 878186"/>
                <a:gd name="connsiteX3" fmla="*/ 369927 w 2032997"/>
                <a:gd name="connsiteY3" fmla="*/ 597528 h 878186"/>
                <a:gd name="connsiteX4" fmla="*/ 297499 w 2032997"/>
                <a:gd name="connsiteY4" fmla="*/ 697116 h 878186"/>
                <a:gd name="connsiteX5" fmla="*/ 261286 w 2032997"/>
                <a:gd name="connsiteY5" fmla="*/ 715223 h 878186"/>
                <a:gd name="connsiteX6" fmla="*/ 188858 w 2032997"/>
                <a:gd name="connsiteY6" fmla="*/ 742384 h 878186"/>
                <a:gd name="connsiteX7" fmla="*/ 152644 w 2032997"/>
                <a:gd name="connsiteY7" fmla="*/ 751437 h 878186"/>
                <a:gd name="connsiteX8" fmla="*/ 34949 w 2032997"/>
                <a:gd name="connsiteY8" fmla="*/ 778598 h 878186"/>
                <a:gd name="connsiteX9" fmla="*/ 71163 w 2032997"/>
                <a:gd name="connsiteY9" fmla="*/ 805758 h 878186"/>
                <a:gd name="connsiteX10" fmla="*/ 125484 w 2032997"/>
                <a:gd name="connsiteY10" fmla="*/ 796704 h 878186"/>
                <a:gd name="connsiteX11" fmla="*/ 723012 w 2032997"/>
                <a:gd name="connsiteY11" fmla="*/ 823865 h 878186"/>
                <a:gd name="connsiteX12" fmla="*/ 958402 w 2032997"/>
                <a:gd name="connsiteY12" fmla="*/ 869132 h 878186"/>
                <a:gd name="connsiteX13" fmla="*/ 1085151 w 2032997"/>
                <a:gd name="connsiteY13" fmla="*/ 878186 h 878186"/>
                <a:gd name="connsiteX14" fmla="*/ 1284327 w 2032997"/>
                <a:gd name="connsiteY14" fmla="*/ 869132 h 878186"/>
                <a:gd name="connsiteX15" fmla="*/ 1374862 w 2032997"/>
                <a:gd name="connsiteY15" fmla="*/ 860079 h 878186"/>
                <a:gd name="connsiteX16" fmla="*/ 1592145 w 2032997"/>
                <a:gd name="connsiteY16" fmla="*/ 778598 h 878186"/>
                <a:gd name="connsiteX17" fmla="*/ 1718894 w 2032997"/>
                <a:gd name="connsiteY17" fmla="*/ 733330 h 878186"/>
                <a:gd name="connsiteX18" fmla="*/ 1782268 w 2032997"/>
                <a:gd name="connsiteY18" fmla="*/ 715223 h 878186"/>
                <a:gd name="connsiteX19" fmla="*/ 1818482 w 2032997"/>
                <a:gd name="connsiteY19" fmla="*/ 697116 h 878186"/>
                <a:gd name="connsiteX20" fmla="*/ 1881856 w 2032997"/>
                <a:gd name="connsiteY20" fmla="*/ 633742 h 878186"/>
                <a:gd name="connsiteX21" fmla="*/ 1918070 w 2032997"/>
                <a:gd name="connsiteY21" fmla="*/ 153908 h 878186"/>
                <a:gd name="connsiteX22" fmla="*/ 1945230 w 2032997"/>
                <a:gd name="connsiteY22" fmla="*/ 126748 h 878186"/>
                <a:gd name="connsiteX23" fmla="*/ 1963337 w 2032997"/>
                <a:gd name="connsiteY23" fmla="*/ 90534 h 878186"/>
                <a:gd name="connsiteX24" fmla="*/ 2008604 w 2032997"/>
                <a:gd name="connsiteY24" fmla="*/ 45267 h 878186"/>
                <a:gd name="connsiteX25" fmla="*/ 1999551 w 2032997"/>
                <a:gd name="connsiteY25" fmla="*/ 27160 h 878186"/>
                <a:gd name="connsiteX26" fmla="*/ 1909016 w 2032997"/>
                <a:gd name="connsiteY26" fmla="*/ 72427 h 878186"/>
                <a:gd name="connsiteX27" fmla="*/ 1872802 w 2032997"/>
                <a:gd name="connsiteY27" fmla="*/ 81481 h 878186"/>
                <a:gd name="connsiteX28" fmla="*/ 1845642 w 2032997"/>
                <a:gd name="connsiteY28" fmla="*/ 99588 h 878186"/>
                <a:gd name="connsiteX29" fmla="*/ 1718894 w 2032997"/>
                <a:gd name="connsiteY29" fmla="*/ 126748 h 878186"/>
                <a:gd name="connsiteX30" fmla="*/ 1465397 w 2032997"/>
                <a:gd name="connsiteY30" fmla="*/ 108641 h 878186"/>
                <a:gd name="connsiteX31" fmla="*/ 1411076 w 2032997"/>
                <a:gd name="connsiteY31" fmla="*/ 99588 h 878186"/>
                <a:gd name="connsiteX32" fmla="*/ 1356755 w 2032997"/>
                <a:gd name="connsiteY32" fmla="*/ 81481 h 878186"/>
                <a:gd name="connsiteX33" fmla="*/ 1230006 w 2032997"/>
                <a:gd name="connsiteY33" fmla="*/ 45267 h 878186"/>
                <a:gd name="connsiteX34" fmla="*/ 1184739 w 2032997"/>
                <a:gd name="connsiteY34" fmla="*/ 36213 h 878186"/>
                <a:gd name="connsiteX35" fmla="*/ 1157579 w 2032997"/>
                <a:gd name="connsiteY35" fmla="*/ 27160 h 878186"/>
                <a:gd name="connsiteX36" fmla="*/ 1112311 w 2032997"/>
                <a:gd name="connsiteY36" fmla="*/ 9053 h 878186"/>
                <a:gd name="connsiteX37" fmla="*/ 1039884 w 2032997"/>
                <a:gd name="connsiteY37" fmla="*/ 0 h 878186"/>
                <a:gd name="connsiteX38" fmla="*/ 922189 w 2032997"/>
                <a:gd name="connsiteY38" fmla="*/ 18106 h 878186"/>
                <a:gd name="connsiteX39" fmla="*/ 831654 w 2032997"/>
                <a:gd name="connsiteY39" fmla="*/ 90534 h 878186"/>
                <a:gd name="connsiteX40" fmla="*/ 741119 w 2032997"/>
                <a:gd name="connsiteY40" fmla="*/ 153908 h 878186"/>
                <a:gd name="connsiteX41" fmla="*/ 641531 w 2032997"/>
                <a:gd name="connsiteY41" fmla="*/ 244443 h 878186"/>
                <a:gd name="connsiteX42" fmla="*/ 614371 w 2032997"/>
                <a:gd name="connsiteY42" fmla="*/ 253497 h 878186"/>
                <a:gd name="connsiteX43" fmla="*/ 560050 w 2032997"/>
                <a:gd name="connsiteY43" fmla="*/ 298764 h 878186"/>
                <a:gd name="connsiteX44" fmla="*/ 514783 w 2032997"/>
                <a:gd name="connsiteY44" fmla="*/ 298764 h 87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32997" h="878186">
                  <a:moveTo>
                    <a:pt x="514783" y="298764"/>
                  </a:moveTo>
                  <a:cubicBezTo>
                    <a:pt x="501203" y="312344"/>
                    <a:pt x="523050" y="291282"/>
                    <a:pt x="478569" y="380245"/>
                  </a:cubicBezTo>
                  <a:cubicBezTo>
                    <a:pt x="470033" y="397316"/>
                    <a:pt x="467803" y="416948"/>
                    <a:pt x="460462" y="434566"/>
                  </a:cubicBezTo>
                  <a:cubicBezTo>
                    <a:pt x="441165" y="480877"/>
                    <a:pt x="388386" y="565645"/>
                    <a:pt x="369927" y="597528"/>
                  </a:cubicBezTo>
                  <a:cubicBezTo>
                    <a:pt x="343680" y="642864"/>
                    <a:pt x="337981" y="666754"/>
                    <a:pt x="297499" y="697116"/>
                  </a:cubicBezTo>
                  <a:cubicBezTo>
                    <a:pt x="286702" y="705214"/>
                    <a:pt x="273619" y="709742"/>
                    <a:pt x="261286" y="715223"/>
                  </a:cubicBezTo>
                  <a:cubicBezTo>
                    <a:pt x="244078" y="722871"/>
                    <a:pt x="209755" y="736413"/>
                    <a:pt x="188858" y="742384"/>
                  </a:cubicBezTo>
                  <a:cubicBezTo>
                    <a:pt x="176894" y="745802"/>
                    <a:pt x="164448" y="747502"/>
                    <a:pt x="152644" y="751437"/>
                  </a:cubicBezTo>
                  <a:cubicBezTo>
                    <a:pt x="63068" y="781295"/>
                    <a:pt x="156018" y="763464"/>
                    <a:pt x="34949" y="778598"/>
                  </a:cubicBezTo>
                  <a:cubicBezTo>
                    <a:pt x="2985" y="789252"/>
                    <a:pt x="-38312" y="797337"/>
                    <a:pt x="71163" y="805758"/>
                  </a:cubicBezTo>
                  <a:cubicBezTo>
                    <a:pt x="89466" y="807166"/>
                    <a:pt x="107377" y="799722"/>
                    <a:pt x="125484" y="796704"/>
                  </a:cubicBezTo>
                  <a:cubicBezTo>
                    <a:pt x="319790" y="802972"/>
                    <a:pt x="529811" y="807422"/>
                    <a:pt x="723012" y="823865"/>
                  </a:cubicBezTo>
                  <a:cubicBezTo>
                    <a:pt x="831573" y="833104"/>
                    <a:pt x="846011" y="853076"/>
                    <a:pt x="958402" y="869132"/>
                  </a:cubicBezTo>
                  <a:cubicBezTo>
                    <a:pt x="1000334" y="875122"/>
                    <a:pt x="1042901" y="875168"/>
                    <a:pt x="1085151" y="878186"/>
                  </a:cubicBezTo>
                  <a:lnTo>
                    <a:pt x="1284327" y="869132"/>
                  </a:lnTo>
                  <a:cubicBezTo>
                    <a:pt x="1314597" y="867240"/>
                    <a:pt x="1345766" y="868637"/>
                    <a:pt x="1374862" y="860079"/>
                  </a:cubicBezTo>
                  <a:cubicBezTo>
                    <a:pt x="1449072" y="838253"/>
                    <a:pt x="1519562" y="805339"/>
                    <a:pt x="1592145" y="778598"/>
                  </a:cubicBezTo>
                  <a:cubicBezTo>
                    <a:pt x="1634242" y="763088"/>
                    <a:pt x="1675757" y="745655"/>
                    <a:pt x="1718894" y="733330"/>
                  </a:cubicBezTo>
                  <a:cubicBezTo>
                    <a:pt x="1740019" y="727294"/>
                    <a:pt x="1761621" y="722731"/>
                    <a:pt x="1782268" y="715223"/>
                  </a:cubicBezTo>
                  <a:cubicBezTo>
                    <a:pt x="1794952" y="710611"/>
                    <a:pt x="1808037" y="705662"/>
                    <a:pt x="1818482" y="697116"/>
                  </a:cubicBezTo>
                  <a:cubicBezTo>
                    <a:pt x="1841604" y="678198"/>
                    <a:pt x="1881856" y="633742"/>
                    <a:pt x="1881856" y="633742"/>
                  </a:cubicBezTo>
                  <a:cubicBezTo>
                    <a:pt x="1893927" y="473797"/>
                    <a:pt x="1898175" y="313069"/>
                    <a:pt x="1918070" y="153908"/>
                  </a:cubicBezTo>
                  <a:cubicBezTo>
                    <a:pt x="1919658" y="141204"/>
                    <a:pt x="1937788" y="137167"/>
                    <a:pt x="1945230" y="126748"/>
                  </a:cubicBezTo>
                  <a:cubicBezTo>
                    <a:pt x="1953074" y="115766"/>
                    <a:pt x="1955051" y="101187"/>
                    <a:pt x="1963337" y="90534"/>
                  </a:cubicBezTo>
                  <a:cubicBezTo>
                    <a:pt x="1976438" y="73690"/>
                    <a:pt x="1995503" y="62111"/>
                    <a:pt x="2008604" y="45267"/>
                  </a:cubicBezTo>
                  <a:cubicBezTo>
                    <a:pt x="2061707" y="-23008"/>
                    <a:pt x="2013649" y="19569"/>
                    <a:pt x="1999551" y="27160"/>
                  </a:cubicBezTo>
                  <a:cubicBezTo>
                    <a:pt x="1969844" y="43156"/>
                    <a:pt x="1941749" y="64243"/>
                    <a:pt x="1909016" y="72427"/>
                  </a:cubicBezTo>
                  <a:lnTo>
                    <a:pt x="1872802" y="81481"/>
                  </a:lnTo>
                  <a:cubicBezTo>
                    <a:pt x="1863749" y="87517"/>
                    <a:pt x="1855745" y="95547"/>
                    <a:pt x="1845642" y="99588"/>
                  </a:cubicBezTo>
                  <a:cubicBezTo>
                    <a:pt x="1799034" y="118231"/>
                    <a:pt x="1767803" y="119761"/>
                    <a:pt x="1718894" y="126748"/>
                  </a:cubicBezTo>
                  <a:lnTo>
                    <a:pt x="1465397" y="108641"/>
                  </a:lnTo>
                  <a:cubicBezTo>
                    <a:pt x="1447111" y="107028"/>
                    <a:pt x="1428885" y="104040"/>
                    <a:pt x="1411076" y="99588"/>
                  </a:cubicBezTo>
                  <a:cubicBezTo>
                    <a:pt x="1392559" y="94959"/>
                    <a:pt x="1375037" y="86965"/>
                    <a:pt x="1356755" y="81481"/>
                  </a:cubicBezTo>
                  <a:cubicBezTo>
                    <a:pt x="1314668" y="68855"/>
                    <a:pt x="1273093" y="53885"/>
                    <a:pt x="1230006" y="45267"/>
                  </a:cubicBezTo>
                  <a:cubicBezTo>
                    <a:pt x="1214917" y="42249"/>
                    <a:pt x="1199667" y="39945"/>
                    <a:pt x="1184739" y="36213"/>
                  </a:cubicBezTo>
                  <a:cubicBezTo>
                    <a:pt x="1175481" y="33898"/>
                    <a:pt x="1166514" y="30511"/>
                    <a:pt x="1157579" y="27160"/>
                  </a:cubicBezTo>
                  <a:cubicBezTo>
                    <a:pt x="1142362" y="21454"/>
                    <a:pt x="1128147" y="12707"/>
                    <a:pt x="1112311" y="9053"/>
                  </a:cubicBezTo>
                  <a:cubicBezTo>
                    <a:pt x="1088604" y="3582"/>
                    <a:pt x="1064026" y="3018"/>
                    <a:pt x="1039884" y="0"/>
                  </a:cubicBezTo>
                  <a:cubicBezTo>
                    <a:pt x="1026400" y="1498"/>
                    <a:pt x="948324" y="6491"/>
                    <a:pt x="922189" y="18106"/>
                  </a:cubicBezTo>
                  <a:cubicBezTo>
                    <a:pt x="859665" y="45895"/>
                    <a:pt x="888100" y="45377"/>
                    <a:pt x="831654" y="90534"/>
                  </a:cubicBezTo>
                  <a:cubicBezTo>
                    <a:pt x="710196" y="187701"/>
                    <a:pt x="865600" y="40744"/>
                    <a:pt x="741119" y="153908"/>
                  </a:cubicBezTo>
                  <a:cubicBezTo>
                    <a:pt x="704646" y="187065"/>
                    <a:pt x="683016" y="218515"/>
                    <a:pt x="641531" y="244443"/>
                  </a:cubicBezTo>
                  <a:cubicBezTo>
                    <a:pt x="633438" y="249501"/>
                    <a:pt x="622907" y="249229"/>
                    <a:pt x="614371" y="253497"/>
                  </a:cubicBezTo>
                  <a:cubicBezTo>
                    <a:pt x="577810" y="271777"/>
                    <a:pt x="593429" y="272061"/>
                    <a:pt x="560050" y="298764"/>
                  </a:cubicBezTo>
                  <a:cubicBezTo>
                    <a:pt x="554781" y="302979"/>
                    <a:pt x="528363" y="285184"/>
                    <a:pt x="514783" y="29876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46DC6A0C-6796-255A-02B5-1283510EE0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493" y="980174"/>
              <a:ext cx="1963337" cy="7381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091624DF-7B56-BC65-CA5F-E3044331DF32}"/>
                </a:ext>
              </a:extLst>
            </p:cNvPr>
            <p:cNvCxnSpPr>
              <a:cxnSpLocks/>
              <a:endCxn id="18" idx="12"/>
            </p:cNvCxnSpPr>
            <p:nvPr/>
          </p:nvCxnSpPr>
          <p:spPr>
            <a:xfrm>
              <a:off x="3859796" y="1235799"/>
              <a:ext cx="404624" cy="576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01F3BB00-7B90-A139-8063-D36ED214A30E}"/>
                </a:ext>
              </a:extLst>
            </p:cNvPr>
            <p:cNvCxnSpPr>
              <a:cxnSpLocks/>
            </p:cNvCxnSpPr>
            <p:nvPr/>
          </p:nvCxnSpPr>
          <p:spPr>
            <a:xfrm>
              <a:off x="4771413" y="1015398"/>
              <a:ext cx="404624" cy="576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04CFB502-021B-AB75-8EA1-1D112B5EC027}"/>
                </a:ext>
              </a:extLst>
            </p:cNvPr>
            <p:cNvCxnSpPr>
              <a:cxnSpLocks/>
              <a:stCxn id="18" idx="40"/>
            </p:cNvCxnSpPr>
            <p:nvPr/>
          </p:nvCxnSpPr>
          <p:spPr>
            <a:xfrm>
              <a:off x="4047137" y="1097451"/>
              <a:ext cx="547176" cy="720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86231317-1693-E861-837D-4721977EDBBC}"/>
                </a:ext>
              </a:extLst>
            </p:cNvPr>
            <p:cNvCxnSpPr>
              <a:cxnSpLocks/>
            </p:cNvCxnSpPr>
            <p:nvPr/>
          </p:nvCxnSpPr>
          <p:spPr>
            <a:xfrm>
              <a:off x="4270457" y="979897"/>
              <a:ext cx="547176" cy="720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F61E9945-274F-44FA-FE1A-B552E09053C4}"/>
                </a:ext>
              </a:extLst>
            </p:cNvPr>
            <p:cNvCxnSpPr>
              <a:cxnSpLocks/>
            </p:cNvCxnSpPr>
            <p:nvPr/>
          </p:nvCxnSpPr>
          <p:spPr>
            <a:xfrm>
              <a:off x="4508066" y="961650"/>
              <a:ext cx="547176" cy="720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A7674090-CA72-16F1-88D7-4B931D23EFC8}"/>
                </a:ext>
              </a:extLst>
            </p:cNvPr>
            <p:cNvCxnSpPr>
              <a:cxnSpLocks/>
              <a:endCxn id="18" idx="11"/>
            </p:cNvCxnSpPr>
            <p:nvPr/>
          </p:nvCxnSpPr>
          <p:spPr>
            <a:xfrm>
              <a:off x="3750678" y="1352498"/>
              <a:ext cx="278352" cy="4149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08A1C8E9-9A3D-5BAE-F318-D8F22FD5E843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3675945" y="1541071"/>
              <a:ext cx="183851" cy="236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5B3CF87E-5130-83BE-A30C-45E1421ECB8D}"/>
              </a:ext>
            </a:extLst>
          </p:cNvPr>
          <p:cNvGrpSpPr/>
          <p:nvPr/>
        </p:nvGrpSpPr>
        <p:grpSpPr>
          <a:xfrm>
            <a:off x="8452929" y="2855303"/>
            <a:ext cx="3511293" cy="2853294"/>
            <a:chOff x="4147629" y="2845778"/>
            <a:chExt cx="3511293" cy="2853294"/>
          </a:xfrm>
        </p:grpSpPr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10AE437B-2625-DBDA-0BDB-060C63BC07E6}"/>
                </a:ext>
              </a:extLst>
            </p:cNvPr>
            <p:cNvSpPr/>
            <p:nvPr/>
          </p:nvSpPr>
          <p:spPr>
            <a:xfrm>
              <a:off x="6365753" y="4728909"/>
              <a:ext cx="371475" cy="685399"/>
            </a:xfrm>
            <a:prstGeom prst="round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ACA627ED-44E6-F6C5-0176-65AEB36D758F}"/>
                </a:ext>
              </a:extLst>
            </p:cNvPr>
            <p:cNvSpPr/>
            <p:nvPr/>
          </p:nvSpPr>
          <p:spPr>
            <a:xfrm>
              <a:off x="5692457" y="4814055"/>
              <a:ext cx="371475" cy="685399"/>
            </a:xfrm>
            <a:prstGeom prst="round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7BFEF2B4-5C66-F962-3CCF-3F7ECA0721B2}"/>
                </a:ext>
              </a:extLst>
            </p:cNvPr>
            <p:cNvSpPr/>
            <p:nvPr/>
          </p:nvSpPr>
          <p:spPr>
            <a:xfrm>
              <a:off x="4464621" y="3788259"/>
              <a:ext cx="278310" cy="123825"/>
            </a:xfrm>
            <a:custGeom>
              <a:avLst/>
              <a:gdLst>
                <a:gd name="connsiteX0" fmla="*/ 278310 w 278310"/>
                <a:gd name="connsiteY0" fmla="*/ 66675 h 123825"/>
                <a:gd name="connsiteX1" fmla="*/ 230685 w 278310"/>
                <a:gd name="connsiteY1" fmla="*/ 57150 h 123825"/>
                <a:gd name="connsiteX2" fmla="*/ 202110 w 278310"/>
                <a:gd name="connsiteY2" fmla="*/ 47625 h 123825"/>
                <a:gd name="connsiteX3" fmla="*/ 154485 w 278310"/>
                <a:gd name="connsiteY3" fmla="*/ 38100 h 123825"/>
                <a:gd name="connsiteX4" fmla="*/ 116385 w 278310"/>
                <a:gd name="connsiteY4" fmla="*/ 28575 h 123825"/>
                <a:gd name="connsiteX5" fmla="*/ 30660 w 278310"/>
                <a:gd name="connsiteY5" fmla="*/ 9525 h 123825"/>
                <a:gd name="connsiteX6" fmla="*/ 2085 w 278310"/>
                <a:gd name="connsiteY6" fmla="*/ 0 h 123825"/>
                <a:gd name="connsiteX7" fmla="*/ 49710 w 278310"/>
                <a:gd name="connsiteY7" fmla="*/ 9525 h 123825"/>
                <a:gd name="connsiteX8" fmla="*/ 116385 w 278310"/>
                <a:gd name="connsiteY8" fmla="*/ 47625 h 123825"/>
                <a:gd name="connsiteX9" fmla="*/ 144960 w 278310"/>
                <a:gd name="connsiteY9" fmla="*/ 57150 h 123825"/>
                <a:gd name="connsiteX10" fmla="*/ 202110 w 278310"/>
                <a:gd name="connsiteY10" fmla="*/ 85725 h 123825"/>
                <a:gd name="connsiteX11" fmla="*/ 259260 w 278310"/>
                <a:gd name="connsiteY11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310" h="123825">
                  <a:moveTo>
                    <a:pt x="278310" y="66675"/>
                  </a:moveTo>
                  <a:cubicBezTo>
                    <a:pt x="262435" y="63500"/>
                    <a:pt x="246391" y="61077"/>
                    <a:pt x="230685" y="57150"/>
                  </a:cubicBezTo>
                  <a:cubicBezTo>
                    <a:pt x="220945" y="54715"/>
                    <a:pt x="211850" y="50060"/>
                    <a:pt x="202110" y="47625"/>
                  </a:cubicBezTo>
                  <a:cubicBezTo>
                    <a:pt x="186404" y="43698"/>
                    <a:pt x="170289" y="41612"/>
                    <a:pt x="154485" y="38100"/>
                  </a:cubicBezTo>
                  <a:cubicBezTo>
                    <a:pt x="141706" y="35260"/>
                    <a:pt x="129164" y="31415"/>
                    <a:pt x="116385" y="28575"/>
                  </a:cubicBezTo>
                  <a:cubicBezTo>
                    <a:pt x="72191" y="18754"/>
                    <a:pt x="71312" y="21140"/>
                    <a:pt x="30660" y="9525"/>
                  </a:cubicBezTo>
                  <a:cubicBezTo>
                    <a:pt x="21006" y="6767"/>
                    <a:pt x="-7955" y="0"/>
                    <a:pt x="2085" y="0"/>
                  </a:cubicBezTo>
                  <a:cubicBezTo>
                    <a:pt x="18274" y="0"/>
                    <a:pt x="33835" y="6350"/>
                    <a:pt x="49710" y="9525"/>
                  </a:cubicBezTo>
                  <a:cubicBezTo>
                    <a:pt x="71935" y="22225"/>
                    <a:pt x="93490" y="36177"/>
                    <a:pt x="116385" y="47625"/>
                  </a:cubicBezTo>
                  <a:cubicBezTo>
                    <a:pt x="125365" y="52115"/>
                    <a:pt x="135980" y="52660"/>
                    <a:pt x="144960" y="57150"/>
                  </a:cubicBezTo>
                  <a:cubicBezTo>
                    <a:pt x="218818" y="94079"/>
                    <a:pt x="130286" y="61784"/>
                    <a:pt x="202110" y="85725"/>
                  </a:cubicBezTo>
                  <a:cubicBezTo>
                    <a:pt x="245890" y="118560"/>
                    <a:pt x="226011" y="107200"/>
                    <a:pt x="259260" y="123825"/>
                  </a:cubicBezTo>
                </a:path>
              </a:pathLst>
            </a:custGeom>
            <a:solidFill>
              <a:srgbClr val="FFC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44918E42-8CA1-71D7-3E5B-F79964E78FCE}"/>
                </a:ext>
              </a:extLst>
            </p:cNvPr>
            <p:cNvSpPr/>
            <p:nvPr/>
          </p:nvSpPr>
          <p:spPr>
            <a:xfrm>
              <a:off x="5407237" y="4238590"/>
              <a:ext cx="1279330" cy="572009"/>
            </a:xfrm>
            <a:prstGeom prst="round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AD8CC29F-B9F5-B643-FCEC-BFCA6ABF6127}"/>
                </a:ext>
              </a:extLst>
            </p:cNvPr>
            <p:cNvSpPr/>
            <p:nvPr/>
          </p:nvSpPr>
          <p:spPr>
            <a:xfrm>
              <a:off x="5357886" y="2850765"/>
              <a:ext cx="1279330" cy="572009"/>
            </a:xfrm>
            <a:prstGeom prst="round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3DAE2D0D-2BB3-3505-1B27-79FA6F4516E9}"/>
                </a:ext>
              </a:extLst>
            </p:cNvPr>
            <p:cNvSpPr/>
            <p:nvPr/>
          </p:nvSpPr>
          <p:spPr>
            <a:xfrm>
              <a:off x="4680695" y="2845778"/>
              <a:ext cx="1666446" cy="1951209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239CF2B-1A30-1D87-B653-F847FC77EED7}"/>
                </a:ext>
              </a:extLst>
            </p:cNvPr>
            <p:cNvSpPr/>
            <p:nvPr/>
          </p:nvSpPr>
          <p:spPr>
            <a:xfrm>
              <a:off x="5065127" y="2896665"/>
              <a:ext cx="2199992" cy="1973655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3333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3A70448A-70A7-22D0-BC2A-A4D2FAC7E5CA}"/>
                </a:ext>
              </a:extLst>
            </p:cNvPr>
            <p:cNvSpPr/>
            <p:nvPr/>
          </p:nvSpPr>
          <p:spPr>
            <a:xfrm rot="2784288">
              <a:off x="4893230" y="3007720"/>
              <a:ext cx="548035" cy="992877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F60CD4CE-36C7-9916-5A81-B9DF667E782F}"/>
                </a:ext>
              </a:extLst>
            </p:cNvPr>
            <p:cNvSpPr/>
            <p:nvPr/>
          </p:nvSpPr>
          <p:spPr>
            <a:xfrm rot="2784288">
              <a:off x="4647827" y="3406288"/>
              <a:ext cx="656245" cy="643872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4B648662-4D3D-0CB1-D51B-4CC8B18E79F7}"/>
                </a:ext>
              </a:extLst>
            </p:cNvPr>
            <p:cNvGrpSpPr/>
            <p:nvPr/>
          </p:nvGrpSpPr>
          <p:grpSpPr>
            <a:xfrm rot="15385987">
              <a:off x="6747074" y="3220896"/>
              <a:ext cx="1097373" cy="726322"/>
              <a:chOff x="8042461" y="4045653"/>
              <a:chExt cx="1097373" cy="726322"/>
            </a:xfrm>
          </p:grpSpPr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51DE5FFD-C6E7-FBE9-D874-9CBEE34DC23A}"/>
                  </a:ext>
                </a:extLst>
              </p:cNvPr>
              <p:cNvSpPr/>
              <p:nvPr/>
            </p:nvSpPr>
            <p:spPr>
              <a:xfrm rot="3995582">
                <a:off x="8369378" y="3823232"/>
                <a:ext cx="548035" cy="992877"/>
              </a:xfrm>
              <a:prstGeom prst="ellipse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3A2CC22A-BDAD-8C5C-5FD5-D37CFA53CCD5}"/>
                  </a:ext>
                </a:extLst>
              </p:cNvPr>
              <p:cNvSpPr/>
              <p:nvPr/>
            </p:nvSpPr>
            <p:spPr>
              <a:xfrm rot="5397720">
                <a:off x="8036274" y="4121917"/>
                <a:ext cx="656245" cy="643872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3CC9CBE4-9267-3F4B-F17B-B314BADB7E80}"/>
                </a:ext>
              </a:extLst>
            </p:cNvPr>
            <p:cNvGrpSpPr/>
            <p:nvPr/>
          </p:nvGrpSpPr>
          <p:grpSpPr>
            <a:xfrm>
              <a:off x="5646054" y="4010152"/>
              <a:ext cx="1032096" cy="525102"/>
              <a:chOff x="7885568" y="2091349"/>
              <a:chExt cx="1032096" cy="525102"/>
            </a:xfrm>
          </p:grpSpPr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FF4F1E01-52E4-B740-70C6-6EE544C41FA2}"/>
                  </a:ext>
                </a:extLst>
              </p:cNvPr>
              <p:cNvSpPr/>
              <p:nvPr/>
            </p:nvSpPr>
            <p:spPr>
              <a:xfrm>
                <a:off x="7885568" y="2091350"/>
                <a:ext cx="516048" cy="52510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B6EAA9F6-D2F5-3EEE-389D-AA2DD655E45A}"/>
                  </a:ext>
                </a:extLst>
              </p:cNvPr>
              <p:cNvSpPr/>
              <p:nvPr/>
            </p:nvSpPr>
            <p:spPr>
              <a:xfrm>
                <a:off x="8401616" y="2091349"/>
                <a:ext cx="516048" cy="52510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1B3C481A-1A0B-1C61-BB10-9EFC6C79D0AD}"/>
                  </a:ext>
                </a:extLst>
              </p:cNvPr>
              <p:cNvSpPr/>
              <p:nvPr/>
            </p:nvSpPr>
            <p:spPr>
              <a:xfrm>
                <a:off x="8098324" y="2100401"/>
                <a:ext cx="561316" cy="30781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6" name="직선 연결선 35">
                <a:extLst>
                  <a:ext uri="{FF2B5EF4-FFF2-40B4-BE49-F238E27FC236}">
                    <a16:creationId xmlns:a16="http://schemas.microsoft.com/office/drawing/2014/main" id="{308E05EF-9EE3-D622-E9AB-D8D5AE703A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8324" y="2092921"/>
                <a:ext cx="561316" cy="7481"/>
              </a:xfrm>
              <a:prstGeom prst="line">
                <a:avLst/>
              </a:prstGeom>
              <a:ln w="12700"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순서도: 지연 40">
              <a:extLst>
                <a:ext uri="{FF2B5EF4-FFF2-40B4-BE49-F238E27FC236}">
                  <a16:creationId xmlns:a16="http://schemas.microsoft.com/office/drawing/2014/main" id="{1C5D7984-C438-DB12-D842-8689EF7C9162}"/>
                </a:ext>
              </a:extLst>
            </p:cNvPr>
            <p:cNvSpPr/>
            <p:nvPr/>
          </p:nvSpPr>
          <p:spPr>
            <a:xfrm rot="5901226">
              <a:off x="6021413" y="4585689"/>
              <a:ext cx="255226" cy="146317"/>
            </a:xfrm>
            <a:prstGeom prst="flowChartDelay">
              <a:avLst/>
            </a:prstGeom>
            <a:solidFill>
              <a:srgbClr val="FF66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원호 39">
              <a:extLst>
                <a:ext uri="{FF2B5EF4-FFF2-40B4-BE49-F238E27FC236}">
                  <a16:creationId xmlns:a16="http://schemas.microsoft.com/office/drawing/2014/main" id="{9388B0A0-2A9F-DE98-7A65-8B2935255ED4}"/>
                </a:ext>
              </a:extLst>
            </p:cNvPr>
            <p:cNvSpPr/>
            <p:nvPr/>
          </p:nvSpPr>
          <p:spPr>
            <a:xfrm rot="7571915">
              <a:off x="5894488" y="4062862"/>
              <a:ext cx="403022" cy="546998"/>
            </a:xfrm>
            <a:prstGeom prst="arc">
              <a:avLst/>
            </a:prstGeom>
            <a:noFill/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675635DD-C131-4AF8-6726-9DA0B44F868F}"/>
                </a:ext>
              </a:extLst>
            </p:cNvPr>
            <p:cNvSpPr/>
            <p:nvPr/>
          </p:nvSpPr>
          <p:spPr>
            <a:xfrm>
              <a:off x="5648450" y="3561762"/>
              <a:ext cx="288941" cy="304569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C1088649-6C47-E76C-14BB-3DD420290A55}"/>
                </a:ext>
              </a:extLst>
            </p:cNvPr>
            <p:cNvSpPr/>
            <p:nvPr/>
          </p:nvSpPr>
          <p:spPr>
            <a:xfrm>
              <a:off x="5731146" y="3561761"/>
              <a:ext cx="218197" cy="21221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0C4511E-3192-CAB6-65C6-DAA837664081}"/>
                </a:ext>
              </a:extLst>
            </p:cNvPr>
            <p:cNvSpPr/>
            <p:nvPr/>
          </p:nvSpPr>
          <p:spPr>
            <a:xfrm>
              <a:off x="6306141" y="3634122"/>
              <a:ext cx="288941" cy="304569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EA8E7B17-E50A-F36D-EB0F-88D0CB225B8E}"/>
                </a:ext>
              </a:extLst>
            </p:cNvPr>
            <p:cNvSpPr/>
            <p:nvPr/>
          </p:nvSpPr>
          <p:spPr>
            <a:xfrm>
              <a:off x="6370521" y="3644473"/>
              <a:ext cx="218197" cy="21221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378D1D3A-F639-69C2-CB2F-97302CDD9C11}"/>
                </a:ext>
              </a:extLst>
            </p:cNvPr>
            <p:cNvSpPr/>
            <p:nvPr/>
          </p:nvSpPr>
          <p:spPr>
            <a:xfrm>
              <a:off x="4147629" y="3553828"/>
              <a:ext cx="381677" cy="3582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1D09B602-A51A-1032-D0B1-8093BDC82A19}"/>
                </a:ext>
              </a:extLst>
            </p:cNvPr>
            <p:cNvSpPr/>
            <p:nvPr/>
          </p:nvSpPr>
          <p:spPr>
            <a:xfrm>
              <a:off x="5641047" y="5227948"/>
              <a:ext cx="474294" cy="471124"/>
            </a:xfrm>
            <a:prstGeom prst="ellipse">
              <a:avLst/>
            </a:prstGeom>
            <a:solidFill>
              <a:srgbClr val="FFCC66"/>
            </a:solidFill>
            <a:ln w="34925">
              <a:solidFill>
                <a:srgbClr val="FFFFFF"/>
              </a:solidFill>
              <a:extLst>
                <a:ext uri="{C807C97D-BFC1-408E-A445-0C87EB9F89A2}">
                  <ask:lineSketchStyleProps xmlns:ask="http://schemas.microsoft.com/office/drawing/2018/sketchyshapes" sd="1808761005">
                    <a:custGeom>
                      <a:avLst/>
                      <a:gdLst>
                        <a:gd name="connsiteX0" fmla="*/ 0 w 521918"/>
                        <a:gd name="connsiteY0" fmla="*/ 272452 h 544903"/>
                        <a:gd name="connsiteX1" fmla="*/ 260959 w 521918"/>
                        <a:gd name="connsiteY1" fmla="*/ 0 h 544903"/>
                        <a:gd name="connsiteX2" fmla="*/ 521918 w 521918"/>
                        <a:gd name="connsiteY2" fmla="*/ 272452 h 544903"/>
                        <a:gd name="connsiteX3" fmla="*/ 260959 w 521918"/>
                        <a:gd name="connsiteY3" fmla="*/ 544904 h 544903"/>
                        <a:gd name="connsiteX4" fmla="*/ 0 w 521918"/>
                        <a:gd name="connsiteY4" fmla="*/ 272452 h 5449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918" h="544903" fill="none" extrusionOk="0">
                          <a:moveTo>
                            <a:pt x="0" y="272452"/>
                          </a:moveTo>
                          <a:cubicBezTo>
                            <a:pt x="29240" y="105956"/>
                            <a:pt x="136436" y="-1652"/>
                            <a:pt x="260959" y="0"/>
                          </a:cubicBezTo>
                          <a:cubicBezTo>
                            <a:pt x="390902" y="8985"/>
                            <a:pt x="538702" y="124483"/>
                            <a:pt x="521918" y="272452"/>
                          </a:cubicBezTo>
                          <a:cubicBezTo>
                            <a:pt x="544825" y="397939"/>
                            <a:pt x="381162" y="537114"/>
                            <a:pt x="260959" y="544904"/>
                          </a:cubicBezTo>
                          <a:cubicBezTo>
                            <a:pt x="92872" y="560157"/>
                            <a:pt x="15603" y="452979"/>
                            <a:pt x="0" y="272452"/>
                          </a:cubicBezTo>
                          <a:close/>
                        </a:path>
                        <a:path w="521918" h="544903" stroke="0" extrusionOk="0">
                          <a:moveTo>
                            <a:pt x="0" y="272452"/>
                          </a:moveTo>
                          <a:cubicBezTo>
                            <a:pt x="31573" y="93245"/>
                            <a:pt x="120086" y="8249"/>
                            <a:pt x="260959" y="0"/>
                          </a:cubicBezTo>
                          <a:cubicBezTo>
                            <a:pt x="371829" y="-18392"/>
                            <a:pt x="489826" y="132723"/>
                            <a:pt x="521918" y="272452"/>
                          </a:cubicBezTo>
                          <a:cubicBezTo>
                            <a:pt x="527042" y="424817"/>
                            <a:pt x="389982" y="564036"/>
                            <a:pt x="260959" y="544904"/>
                          </a:cubicBezTo>
                          <a:cubicBezTo>
                            <a:pt x="126095" y="552196"/>
                            <a:pt x="-6333" y="426586"/>
                            <a:pt x="0" y="27245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8BCEE308-5E07-FCDA-9DEC-67DDBBD226D0}"/>
                </a:ext>
              </a:extLst>
            </p:cNvPr>
            <p:cNvSpPr/>
            <p:nvPr/>
          </p:nvSpPr>
          <p:spPr>
            <a:xfrm>
              <a:off x="6314343" y="5142802"/>
              <a:ext cx="474294" cy="471124"/>
            </a:xfrm>
            <a:prstGeom prst="ellipse">
              <a:avLst/>
            </a:prstGeom>
            <a:solidFill>
              <a:srgbClr val="FFCC66"/>
            </a:solidFill>
            <a:ln w="34925">
              <a:solidFill>
                <a:srgbClr val="FFFFFF"/>
              </a:solidFill>
              <a:extLst>
                <a:ext uri="{C807C97D-BFC1-408E-A445-0C87EB9F89A2}">
                  <ask:lineSketchStyleProps xmlns:ask="http://schemas.microsoft.com/office/drawing/2018/sketchyshapes" sd="1808761005">
                    <a:custGeom>
                      <a:avLst/>
                      <a:gdLst>
                        <a:gd name="connsiteX0" fmla="*/ 0 w 521918"/>
                        <a:gd name="connsiteY0" fmla="*/ 272452 h 544903"/>
                        <a:gd name="connsiteX1" fmla="*/ 260959 w 521918"/>
                        <a:gd name="connsiteY1" fmla="*/ 0 h 544903"/>
                        <a:gd name="connsiteX2" fmla="*/ 521918 w 521918"/>
                        <a:gd name="connsiteY2" fmla="*/ 272452 h 544903"/>
                        <a:gd name="connsiteX3" fmla="*/ 260959 w 521918"/>
                        <a:gd name="connsiteY3" fmla="*/ 544904 h 544903"/>
                        <a:gd name="connsiteX4" fmla="*/ 0 w 521918"/>
                        <a:gd name="connsiteY4" fmla="*/ 272452 h 5449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918" h="544903" fill="none" extrusionOk="0">
                          <a:moveTo>
                            <a:pt x="0" y="272452"/>
                          </a:moveTo>
                          <a:cubicBezTo>
                            <a:pt x="29240" y="105956"/>
                            <a:pt x="136436" y="-1652"/>
                            <a:pt x="260959" y="0"/>
                          </a:cubicBezTo>
                          <a:cubicBezTo>
                            <a:pt x="390902" y="8985"/>
                            <a:pt x="538702" y="124483"/>
                            <a:pt x="521918" y="272452"/>
                          </a:cubicBezTo>
                          <a:cubicBezTo>
                            <a:pt x="544825" y="397939"/>
                            <a:pt x="381162" y="537114"/>
                            <a:pt x="260959" y="544904"/>
                          </a:cubicBezTo>
                          <a:cubicBezTo>
                            <a:pt x="92872" y="560157"/>
                            <a:pt x="15603" y="452979"/>
                            <a:pt x="0" y="272452"/>
                          </a:cubicBezTo>
                          <a:close/>
                        </a:path>
                        <a:path w="521918" h="544903" stroke="0" extrusionOk="0">
                          <a:moveTo>
                            <a:pt x="0" y="272452"/>
                          </a:moveTo>
                          <a:cubicBezTo>
                            <a:pt x="31573" y="93245"/>
                            <a:pt x="120086" y="8249"/>
                            <a:pt x="260959" y="0"/>
                          </a:cubicBezTo>
                          <a:cubicBezTo>
                            <a:pt x="371829" y="-18392"/>
                            <a:pt x="489826" y="132723"/>
                            <a:pt x="521918" y="272452"/>
                          </a:cubicBezTo>
                          <a:cubicBezTo>
                            <a:pt x="527042" y="424817"/>
                            <a:pt x="389982" y="564036"/>
                            <a:pt x="260959" y="544904"/>
                          </a:cubicBezTo>
                          <a:cubicBezTo>
                            <a:pt x="126095" y="552196"/>
                            <a:pt x="-6333" y="426586"/>
                            <a:pt x="0" y="27245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순서도: 지연 60">
              <a:extLst>
                <a:ext uri="{FF2B5EF4-FFF2-40B4-BE49-F238E27FC236}">
                  <a16:creationId xmlns:a16="http://schemas.microsoft.com/office/drawing/2014/main" id="{FB0E76C7-FFBC-6612-F8F6-E289EEC346A6}"/>
                </a:ext>
              </a:extLst>
            </p:cNvPr>
            <p:cNvSpPr/>
            <p:nvPr/>
          </p:nvSpPr>
          <p:spPr>
            <a:xfrm rot="16200000">
              <a:off x="5634392" y="5540543"/>
              <a:ext cx="189394" cy="127663"/>
            </a:xfrm>
            <a:prstGeom prst="flowChartDelay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순서도: 지연 61">
              <a:extLst>
                <a:ext uri="{FF2B5EF4-FFF2-40B4-BE49-F238E27FC236}">
                  <a16:creationId xmlns:a16="http://schemas.microsoft.com/office/drawing/2014/main" id="{61EAAF9A-42CC-F253-2B32-D46FF2EF368D}"/>
                </a:ext>
              </a:extLst>
            </p:cNvPr>
            <p:cNvSpPr/>
            <p:nvPr/>
          </p:nvSpPr>
          <p:spPr>
            <a:xfrm rot="16200000">
              <a:off x="5778863" y="5529637"/>
              <a:ext cx="189394" cy="127663"/>
            </a:xfrm>
            <a:prstGeom prst="flowChartDelay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순서도: 지연 62">
              <a:extLst>
                <a:ext uri="{FF2B5EF4-FFF2-40B4-BE49-F238E27FC236}">
                  <a16:creationId xmlns:a16="http://schemas.microsoft.com/office/drawing/2014/main" id="{E3F7C3F7-BF94-8A1C-0F88-DE8F5E6C6352}"/>
                </a:ext>
              </a:extLst>
            </p:cNvPr>
            <p:cNvSpPr/>
            <p:nvPr/>
          </p:nvSpPr>
          <p:spPr>
            <a:xfrm rot="16200000">
              <a:off x="5931108" y="5529637"/>
              <a:ext cx="189394" cy="127663"/>
            </a:xfrm>
            <a:prstGeom prst="flowChartDelay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순서도: 지연 63">
              <a:extLst>
                <a:ext uri="{FF2B5EF4-FFF2-40B4-BE49-F238E27FC236}">
                  <a16:creationId xmlns:a16="http://schemas.microsoft.com/office/drawing/2014/main" id="{29E29900-E0F1-37FA-2E2F-0A5ED8C2436E}"/>
                </a:ext>
              </a:extLst>
            </p:cNvPr>
            <p:cNvSpPr/>
            <p:nvPr/>
          </p:nvSpPr>
          <p:spPr>
            <a:xfrm rot="16200000">
              <a:off x="6295154" y="5521325"/>
              <a:ext cx="189394" cy="127663"/>
            </a:xfrm>
            <a:prstGeom prst="flowChartDelay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순서도: 지연 64">
              <a:extLst>
                <a:ext uri="{FF2B5EF4-FFF2-40B4-BE49-F238E27FC236}">
                  <a16:creationId xmlns:a16="http://schemas.microsoft.com/office/drawing/2014/main" id="{B4F6EEE9-9682-85C0-FDBB-DD2527DD8315}"/>
                </a:ext>
              </a:extLst>
            </p:cNvPr>
            <p:cNvSpPr/>
            <p:nvPr/>
          </p:nvSpPr>
          <p:spPr>
            <a:xfrm rot="16200000">
              <a:off x="6439625" y="5510419"/>
              <a:ext cx="189394" cy="127663"/>
            </a:xfrm>
            <a:prstGeom prst="flowChartDelay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순서도: 지연 65">
              <a:extLst>
                <a:ext uri="{FF2B5EF4-FFF2-40B4-BE49-F238E27FC236}">
                  <a16:creationId xmlns:a16="http://schemas.microsoft.com/office/drawing/2014/main" id="{D12137E4-B3A9-87F6-67E9-B0AC9C3C181E}"/>
                </a:ext>
              </a:extLst>
            </p:cNvPr>
            <p:cNvSpPr/>
            <p:nvPr/>
          </p:nvSpPr>
          <p:spPr>
            <a:xfrm rot="16200000">
              <a:off x="6591870" y="5510419"/>
              <a:ext cx="189394" cy="127663"/>
            </a:xfrm>
            <a:prstGeom prst="flowChartDelay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BF1D7C4-E0E9-EBAD-73E4-8E87175E79E4}"/>
              </a:ext>
            </a:extLst>
          </p:cNvPr>
          <p:cNvGrpSpPr/>
          <p:nvPr/>
        </p:nvGrpSpPr>
        <p:grpSpPr>
          <a:xfrm>
            <a:off x="4380623" y="769878"/>
            <a:ext cx="4060016" cy="5487610"/>
            <a:chOff x="686795" y="490173"/>
            <a:chExt cx="4060016" cy="5487610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48A7CF74-45EA-BE97-4700-8EDF9D0ADA09}"/>
                </a:ext>
              </a:extLst>
            </p:cNvPr>
            <p:cNvGrpSpPr/>
            <p:nvPr/>
          </p:nvGrpSpPr>
          <p:grpSpPr>
            <a:xfrm>
              <a:off x="686795" y="1232232"/>
              <a:ext cx="1921419" cy="4745551"/>
              <a:chOff x="5727403" y="870093"/>
              <a:chExt cx="1921419" cy="4745551"/>
            </a:xfr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22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grpSpPr>
          <p:grpSp>
            <p:nvGrpSpPr>
              <p:cNvPr id="69" name="그룹 68">
                <a:extLst>
                  <a:ext uri="{FF2B5EF4-FFF2-40B4-BE49-F238E27FC236}">
                    <a16:creationId xmlns:a16="http://schemas.microsoft.com/office/drawing/2014/main" id="{25ECE739-6FBE-E2E8-FEBD-8D4F92DCD20E}"/>
                  </a:ext>
                </a:extLst>
              </p:cNvPr>
              <p:cNvGrpSpPr/>
              <p:nvPr/>
            </p:nvGrpSpPr>
            <p:grpSpPr>
              <a:xfrm>
                <a:off x="6239405" y="4618500"/>
                <a:ext cx="897538" cy="997144"/>
                <a:chOff x="6956724" y="5118576"/>
                <a:chExt cx="779248" cy="888662"/>
              </a:xfrm>
              <a:grpFill/>
            </p:grpSpPr>
            <p:sp>
              <p:nvSpPr>
                <p:cNvPr id="76" name="직사각형 75">
                  <a:extLst>
                    <a:ext uri="{FF2B5EF4-FFF2-40B4-BE49-F238E27FC236}">
                      <a16:creationId xmlns:a16="http://schemas.microsoft.com/office/drawing/2014/main" id="{A61DA592-586D-A0DE-18AB-DDCC88082D8E}"/>
                    </a:ext>
                  </a:extLst>
                </p:cNvPr>
                <p:cNvSpPr/>
                <p:nvPr/>
              </p:nvSpPr>
              <p:spPr>
                <a:xfrm>
                  <a:off x="6956724" y="5118576"/>
                  <a:ext cx="58980" cy="8781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직사각형 76">
                  <a:extLst>
                    <a:ext uri="{FF2B5EF4-FFF2-40B4-BE49-F238E27FC236}">
                      <a16:creationId xmlns:a16="http://schemas.microsoft.com/office/drawing/2014/main" id="{04B814B3-46C2-5C67-09C8-401453C78F27}"/>
                    </a:ext>
                  </a:extLst>
                </p:cNvPr>
                <p:cNvSpPr/>
                <p:nvPr/>
              </p:nvSpPr>
              <p:spPr>
                <a:xfrm>
                  <a:off x="7676992" y="5129052"/>
                  <a:ext cx="58980" cy="8781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B3E1B2CC-7AE8-702D-314C-78EF38DBDF1D}"/>
                  </a:ext>
                </a:extLst>
              </p:cNvPr>
              <p:cNvSpPr/>
              <p:nvPr/>
            </p:nvSpPr>
            <p:spPr>
              <a:xfrm rot="2962407">
                <a:off x="6200061" y="3479270"/>
                <a:ext cx="66180" cy="10114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1" name="그룹 70">
                <a:extLst>
                  <a:ext uri="{FF2B5EF4-FFF2-40B4-BE49-F238E27FC236}">
                    <a16:creationId xmlns:a16="http://schemas.microsoft.com/office/drawing/2014/main" id="{7A24111E-EDA0-603A-2116-75D646D02E4E}"/>
                  </a:ext>
                </a:extLst>
              </p:cNvPr>
              <p:cNvGrpSpPr/>
              <p:nvPr/>
            </p:nvGrpSpPr>
            <p:grpSpPr>
              <a:xfrm>
                <a:off x="5969949" y="870093"/>
                <a:ext cx="1678873" cy="2803788"/>
                <a:chOff x="2580239" y="1186004"/>
                <a:chExt cx="1457607" cy="2498757"/>
              </a:xfrm>
              <a:grpFill/>
            </p:grpSpPr>
            <p:sp>
              <p:nvSpPr>
                <p:cNvPr id="74" name="타원 73">
                  <a:extLst>
                    <a:ext uri="{FF2B5EF4-FFF2-40B4-BE49-F238E27FC236}">
                      <a16:creationId xmlns:a16="http://schemas.microsoft.com/office/drawing/2014/main" id="{86D8A584-7986-9337-BCE1-2B4434B702A4}"/>
                    </a:ext>
                  </a:extLst>
                </p:cNvPr>
                <p:cNvSpPr/>
                <p:nvPr/>
              </p:nvSpPr>
              <p:spPr>
                <a:xfrm>
                  <a:off x="2580239" y="2073244"/>
                  <a:ext cx="1186004" cy="161151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자유형: 도형 74">
                  <a:extLst>
                    <a:ext uri="{FF2B5EF4-FFF2-40B4-BE49-F238E27FC236}">
                      <a16:creationId xmlns:a16="http://schemas.microsoft.com/office/drawing/2014/main" id="{E25EB1B3-C3C1-80A5-AFEA-43B9E966A6C6}"/>
                    </a:ext>
                  </a:extLst>
                </p:cNvPr>
                <p:cNvSpPr/>
                <p:nvPr/>
              </p:nvSpPr>
              <p:spPr>
                <a:xfrm>
                  <a:off x="3087232" y="1186004"/>
                  <a:ext cx="950614" cy="1013988"/>
                </a:xfrm>
                <a:custGeom>
                  <a:avLst/>
                  <a:gdLst>
                    <a:gd name="connsiteX0" fmla="*/ 0 w 950614"/>
                    <a:gd name="connsiteY0" fmla="*/ 941560 h 1013988"/>
                    <a:gd name="connsiteX1" fmla="*/ 117695 w 950614"/>
                    <a:gd name="connsiteY1" fmla="*/ 679010 h 1013988"/>
                    <a:gd name="connsiteX2" fmla="*/ 153909 w 950614"/>
                    <a:gd name="connsiteY2" fmla="*/ 615635 h 1013988"/>
                    <a:gd name="connsiteX3" fmla="*/ 389299 w 950614"/>
                    <a:gd name="connsiteY3" fmla="*/ 407406 h 1013988"/>
                    <a:gd name="connsiteX4" fmla="*/ 425513 w 950614"/>
                    <a:gd name="connsiteY4" fmla="*/ 389299 h 1013988"/>
                    <a:gd name="connsiteX5" fmla="*/ 506994 w 950614"/>
                    <a:gd name="connsiteY5" fmla="*/ 334978 h 1013988"/>
                    <a:gd name="connsiteX6" fmla="*/ 615635 w 950614"/>
                    <a:gd name="connsiteY6" fmla="*/ 244443 h 1013988"/>
                    <a:gd name="connsiteX7" fmla="*/ 651849 w 950614"/>
                    <a:gd name="connsiteY7" fmla="*/ 226336 h 1013988"/>
                    <a:gd name="connsiteX8" fmla="*/ 688063 w 950614"/>
                    <a:gd name="connsiteY8" fmla="*/ 190122 h 1013988"/>
                    <a:gd name="connsiteX9" fmla="*/ 742384 w 950614"/>
                    <a:gd name="connsiteY9" fmla="*/ 153909 h 1013988"/>
                    <a:gd name="connsiteX10" fmla="*/ 778598 w 950614"/>
                    <a:gd name="connsiteY10" fmla="*/ 117695 h 1013988"/>
                    <a:gd name="connsiteX11" fmla="*/ 805758 w 950614"/>
                    <a:gd name="connsiteY11" fmla="*/ 99588 h 1013988"/>
                    <a:gd name="connsiteX12" fmla="*/ 841972 w 950614"/>
                    <a:gd name="connsiteY12" fmla="*/ 72427 h 1013988"/>
                    <a:gd name="connsiteX13" fmla="*/ 950614 w 950614"/>
                    <a:gd name="connsiteY13" fmla="*/ 0 h 1013988"/>
                    <a:gd name="connsiteX14" fmla="*/ 878186 w 950614"/>
                    <a:gd name="connsiteY14" fmla="*/ 144855 h 1013988"/>
                    <a:gd name="connsiteX15" fmla="*/ 851025 w 950614"/>
                    <a:gd name="connsiteY15" fmla="*/ 153909 h 1013988"/>
                    <a:gd name="connsiteX16" fmla="*/ 814812 w 950614"/>
                    <a:gd name="connsiteY16" fmla="*/ 181069 h 1013988"/>
                    <a:gd name="connsiteX17" fmla="*/ 796705 w 950614"/>
                    <a:gd name="connsiteY17" fmla="*/ 208229 h 1013988"/>
                    <a:gd name="connsiteX18" fmla="*/ 760491 w 950614"/>
                    <a:gd name="connsiteY18" fmla="*/ 226336 h 1013988"/>
                    <a:gd name="connsiteX19" fmla="*/ 688063 w 950614"/>
                    <a:gd name="connsiteY19" fmla="*/ 280657 h 1013988"/>
                    <a:gd name="connsiteX20" fmla="*/ 660903 w 950614"/>
                    <a:gd name="connsiteY20" fmla="*/ 316871 h 1013988"/>
                    <a:gd name="connsiteX21" fmla="*/ 606582 w 950614"/>
                    <a:gd name="connsiteY21" fmla="*/ 353085 h 1013988"/>
                    <a:gd name="connsiteX22" fmla="*/ 561315 w 950614"/>
                    <a:gd name="connsiteY22" fmla="*/ 398352 h 1013988"/>
                    <a:gd name="connsiteX23" fmla="*/ 497940 w 950614"/>
                    <a:gd name="connsiteY23" fmla="*/ 461726 h 1013988"/>
                    <a:gd name="connsiteX24" fmla="*/ 434566 w 950614"/>
                    <a:gd name="connsiteY24" fmla="*/ 534154 h 1013988"/>
                    <a:gd name="connsiteX25" fmla="*/ 389299 w 950614"/>
                    <a:gd name="connsiteY25" fmla="*/ 561314 h 1013988"/>
                    <a:gd name="connsiteX26" fmla="*/ 353085 w 950614"/>
                    <a:gd name="connsiteY26" fmla="*/ 588475 h 1013988"/>
                    <a:gd name="connsiteX27" fmla="*/ 307818 w 950614"/>
                    <a:gd name="connsiteY27" fmla="*/ 688063 h 1013988"/>
                    <a:gd name="connsiteX28" fmla="*/ 280657 w 950614"/>
                    <a:gd name="connsiteY28" fmla="*/ 715223 h 1013988"/>
                    <a:gd name="connsiteX29" fmla="*/ 271604 w 950614"/>
                    <a:gd name="connsiteY29" fmla="*/ 751437 h 1013988"/>
                    <a:gd name="connsiteX30" fmla="*/ 253497 w 950614"/>
                    <a:gd name="connsiteY30" fmla="*/ 805758 h 1013988"/>
                    <a:gd name="connsiteX31" fmla="*/ 244443 w 950614"/>
                    <a:gd name="connsiteY31" fmla="*/ 869132 h 1013988"/>
                    <a:gd name="connsiteX32" fmla="*/ 253497 w 950614"/>
                    <a:gd name="connsiteY32" fmla="*/ 932507 h 1013988"/>
                    <a:gd name="connsiteX33" fmla="*/ 280657 w 950614"/>
                    <a:gd name="connsiteY33" fmla="*/ 1013988 h 101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950614" h="1013988">
                      <a:moveTo>
                        <a:pt x="0" y="941560"/>
                      </a:moveTo>
                      <a:cubicBezTo>
                        <a:pt x="23245" y="825331"/>
                        <a:pt x="11056" y="865629"/>
                        <a:pt x="117695" y="679010"/>
                      </a:cubicBezTo>
                      <a:cubicBezTo>
                        <a:pt x="129766" y="657885"/>
                        <a:pt x="137436" y="633541"/>
                        <a:pt x="153909" y="615635"/>
                      </a:cubicBezTo>
                      <a:cubicBezTo>
                        <a:pt x="218490" y="545437"/>
                        <a:pt x="303158" y="462223"/>
                        <a:pt x="389299" y="407406"/>
                      </a:cubicBezTo>
                      <a:cubicBezTo>
                        <a:pt x="400685" y="400160"/>
                        <a:pt x="413442" y="395335"/>
                        <a:pt x="425513" y="389299"/>
                      </a:cubicBezTo>
                      <a:cubicBezTo>
                        <a:pt x="500264" y="314546"/>
                        <a:pt x="388607" y="420480"/>
                        <a:pt x="506994" y="334978"/>
                      </a:cubicBezTo>
                      <a:cubicBezTo>
                        <a:pt x="545209" y="307378"/>
                        <a:pt x="573472" y="265525"/>
                        <a:pt x="615635" y="244443"/>
                      </a:cubicBezTo>
                      <a:cubicBezTo>
                        <a:pt x="627706" y="238407"/>
                        <a:pt x="641052" y="234434"/>
                        <a:pt x="651849" y="226336"/>
                      </a:cubicBezTo>
                      <a:cubicBezTo>
                        <a:pt x="665506" y="216093"/>
                        <a:pt x="674732" y="200786"/>
                        <a:pt x="688063" y="190122"/>
                      </a:cubicBezTo>
                      <a:cubicBezTo>
                        <a:pt x="705056" y="176528"/>
                        <a:pt x="726996" y="169297"/>
                        <a:pt x="742384" y="153909"/>
                      </a:cubicBezTo>
                      <a:cubicBezTo>
                        <a:pt x="754455" y="141838"/>
                        <a:pt x="765636" y="128805"/>
                        <a:pt x="778598" y="117695"/>
                      </a:cubicBezTo>
                      <a:cubicBezTo>
                        <a:pt x="786859" y="110614"/>
                        <a:pt x="796904" y="105912"/>
                        <a:pt x="805758" y="99588"/>
                      </a:cubicBezTo>
                      <a:cubicBezTo>
                        <a:pt x="818037" y="90817"/>
                        <a:pt x="830294" y="81982"/>
                        <a:pt x="841972" y="72427"/>
                      </a:cubicBezTo>
                      <a:cubicBezTo>
                        <a:pt x="924738" y="4710"/>
                        <a:pt x="875394" y="30088"/>
                        <a:pt x="950614" y="0"/>
                      </a:cubicBezTo>
                      <a:cubicBezTo>
                        <a:pt x="932948" y="45931"/>
                        <a:pt x="925261" y="113472"/>
                        <a:pt x="878186" y="144855"/>
                      </a:cubicBezTo>
                      <a:cubicBezTo>
                        <a:pt x="870245" y="150149"/>
                        <a:pt x="860079" y="150891"/>
                        <a:pt x="851025" y="153909"/>
                      </a:cubicBezTo>
                      <a:cubicBezTo>
                        <a:pt x="838954" y="162962"/>
                        <a:pt x="825481" y="170400"/>
                        <a:pt x="814812" y="181069"/>
                      </a:cubicBezTo>
                      <a:cubicBezTo>
                        <a:pt x="807118" y="188763"/>
                        <a:pt x="805064" y="201263"/>
                        <a:pt x="796705" y="208229"/>
                      </a:cubicBezTo>
                      <a:cubicBezTo>
                        <a:pt x="786337" y="216869"/>
                        <a:pt x="772209" y="219640"/>
                        <a:pt x="760491" y="226336"/>
                      </a:cubicBezTo>
                      <a:cubicBezTo>
                        <a:pt x="740987" y="237481"/>
                        <a:pt x="699676" y="269044"/>
                        <a:pt x="688063" y="280657"/>
                      </a:cubicBezTo>
                      <a:cubicBezTo>
                        <a:pt x="677393" y="291327"/>
                        <a:pt x="672181" y="306846"/>
                        <a:pt x="660903" y="316871"/>
                      </a:cubicBezTo>
                      <a:cubicBezTo>
                        <a:pt x="644638" y="331329"/>
                        <a:pt x="606582" y="353085"/>
                        <a:pt x="606582" y="353085"/>
                      </a:cubicBezTo>
                      <a:cubicBezTo>
                        <a:pt x="558297" y="425512"/>
                        <a:pt x="621671" y="337996"/>
                        <a:pt x="561315" y="398352"/>
                      </a:cubicBezTo>
                      <a:cubicBezTo>
                        <a:pt x="486048" y="473619"/>
                        <a:pt x="559342" y="420792"/>
                        <a:pt x="497940" y="461726"/>
                      </a:cubicBezTo>
                      <a:cubicBezTo>
                        <a:pt x="475712" y="495069"/>
                        <a:pt x="472396" y="503890"/>
                        <a:pt x="434566" y="534154"/>
                      </a:cubicBezTo>
                      <a:cubicBezTo>
                        <a:pt x="420825" y="545146"/>
                        <a:pt x="403940" y="551553"/>
                        <a:pt x="389299" y="561314"/>
                      </a:cubicBezTo>
                      <a:cubicBezTo>
                        <a:pt x="376744" y="569684"/>
                        <a:pt x="365156" y="579421"/>
                        <a:pt x="353085" y="588475"/>
                      </a:cubicBezTo>
                      <a:cubicBezTo>
                        <a:pt x="337436" y="635421"/>
                        <a:pt x="337401" y="648619"/>
                        <a:pt x="307818" y="688063"/>
                      </a:cubicBezTo>
                      <a:cubicBezTo>
                        <a:pt x="300136" y="698306"/>
                        <a:pt x="289711" y="706170"/>
                        <a:pt x="280657" y="715223"/>
                      </a:cubicBezTo>
                      <a:cubicBezTo>
                        <a:pt x="277639" y="727294"/>
                        <a:pt x="275179" y="739519"/>
                        <a:pt x="271604" y="751437"/>
                      </a:cubicBezTo>
                      <a:cubicBezTo>
                        <a:pt x="266120" y="769719"/>
                        <a:pt x="257789" y="787160"/>
                        <a:pt x="253497" y="805758"/>
                      </a:cubicBezTo>
                      <a:cubicBezTo>
                        <a:pt x="248699" y="826551"/>
                        <a:pt x="247461" y="848007"/>
                        <a:pt x="244443" y="869132"/>
                      </a:cubicBezTo>
                      <a:cubicBezTo>
                        <a:pt x="247461" y="890257"/>
                        <a:pt x="245572" y="912694"/>
                        <a:pt x="253497" y="932507"/>
                      </a:cubicBezTo>
                      <a:cubicBezTo>
                        <a:pt x="293461" y="1032416"/>
                        <a:pt x="280657" y="862087"/>
                        <a:pt x="280657" y="1013988"/>
                      </a:cubicBezTo>
                    </a:path>
                  </a:pathLst>
                </a:cu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AF37667D-EA2B-2EC9-EF85-9B7C9671FF61}"/>
                  </a:ext>
                </a:extLst>
              </p:cNvPr>
              <p:cNvSpPr/>
              <p:nvPr/>
            </p:nvSpPr>
            <p:spPr>
              <a:xfrm rot="19558290">
                <a:off x="7189461" y="3591108"/>
                <a:ext cx="67933" cy="9853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사각형: 둥근 모서리 72">
                <a:extLst>
                  <a:ext uri="{FF2B5EF4-FFF2-40B4-BE49-F238E27FC236}">
                    <a16:creationId xmlns:a16="http://schemas.microsoft.com/office/drawing/2014/main" id="{E693882A-03F8-3FAE-AE1E-F762E4887752}"/>
                  </a:ext>
                </a:extLst>
              </p:cNvPr>
              <p:cNvSpPr/>
              <p:nvPr/>
            </p:nvSpPr>
            <p:spPr>
              <a:xfrm>
                <a:off x="6233151" y="3437485"/>
                <a:ext cx="915793" cy="139925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CAEB82B-92E6-9611-9D0B-F3163E3277AA}"/>
                </a:ext>
              </a:extLst>
            </p:cNvPr>
            <p:cNvGrpSpPr/>
            <p:nvPr/>
          </p:nvGrpSpPr>
          <p:grpSpPr>
            <a:xfrm>
              <a:off x="2405203" y="490173"/>
              <a:ext cx="2341608" cy="985389"/>
              <a:chOff x="3306018" y="943543"/>
              <a:chExt cx="2032997" cy="878186"/>
            </a:xfrm>
          </p:grpSpPr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42888717-FCF3-CFE0-8AB5-49E138E118BA}"/>
                  </a:ext>
                </a:extLst>
              </p:cNvPr>
              <p:cNvSpPr/>
              <p:nvPr/>
            </p:nvSpPr>
            <p:spPr>
              <a:xfrm>
                <a:off x="3306018" y="943543"/>
                <a:ext cx="2032997" cy="878186"/>
              </a:xfrm>
              <a:custGeom>
                <a:avLst/>
                <a:gdLst>
                  <a:gd name="connsiteX0" fmla="*/ 514783 w 2032997"/>
                  <a:gd name="connsiteY0" fmla="*/ 298764 h 878186"/>
                  <a:gd name="connsiteX1" fmla="*/ 478569 w 2032997"/>
                  <a:gd name="connsiteY1" fmla="*/ 380245 h 878186"/>
                  <a:gd name="connsiteX2" fmla="*/ 460462 w 2032997"/>
                  <a:gd name="connsiteY2" fmla="*/ 434566 h 878186"/>
                  <a:gd name="connsiteX3" fmla="*/ 369927 w 2032997"/>
                  <a:gd name="connsiteY3" fmla="*/ 597528 h 878186"/>
                  <a:gd name="connsiteX4" fmla="*/ 297499 w 2032997"/>
                  <a:gd name="connsiteY4" fmla="*/ 697116 h 878186"/>
                  <a:gd name="connsiteX5" fmla="*/ 261286 w 2032997"/>
                  <a:gd name="connsiteY5" fmla="*/ 715223 h 878186"/>
                  <a:gd name="connsiteX6" fmla="*/ 188858 w 2032997"/>
                  <a:gd name="connsiteY6" fmla="*/ 742384 h 878186"/>
                  <a:gd name="connsiteX7" fmla="*/ 152644 w 2032997"/>
                  <a:gd name="connsiteY7" fmla="*/ 751437 h 878186"/>
                  <a:gd name="connsiteX8" fmla="*/ 34949 w 2032997"/>
                  <a:gd name="connsiteY8" fmla="*/ 778598 h 878186"/>
                  <a:gd name="connsiteX9" fmla="*/ 71163 w 2032997"/>
                  <a:gd name="connsiteY9" fmla="*/ 805758 h 878186"/>
                  <a:gd name="connsiteX10" fmla="*/ 125484 w 2032997"/>
                  <a:gd name="connsiteY10" fmla="*/ 796704 h 878186"/>
                  <a:gd name="connsiteX11" fmla="*/ 723012 w 2032997"/>
                  <a:gd name="connsiteY11" fmla="*/ 823865 h 878186"/>
                  <a:gd name="connsiteX12" fmla="*/ 958402 w 2032997"/>
                  <a:gd name="connsiteY12" fmla="*/ 869132 h 878186"/>
                  <a:gd name="connsiteX13" fmla="*/ 1085151 w 2032997"/>
                  <a:gd name="connsiteY13" fmla="*/ 878186 h 878186"/>
                  <a:gd name="connsiteX14" fmla="*/ 1284327 w 2032997"/>
                  <a:gd name="connsiteY14" fmla="*/ 869132 h 878186"/>
                  <a:gd name="connsiteX15" fmla="*/ 1374862 w 2032997"/>
                  <a:gd name="connsiteY15" fmla="*/ 860079 h 878186"/>
                  <a:gd name="connsiteX16" fmla="*/ 1592145 w 2032997"/>
                  <a:gd name="connsiteY16" fmla="*/ 778598 h 878186"/>
                  <a:gd name="connsiteX17" fmla="*/ 1718894 w 2032997"/>
                  <a:gd name="connsiteY17" fmla="*/ 733330 h 878186"/>
                  <a:gd name="connsiteX18" fmla="*/ 1782268 w 2032997"/>
                  <a:gd name="connsiteY18" fmla="*/ 715223 h 878186"/>
                  <a:gd name="connsiteX19" fmla="*/ 1818482 w 2032997"/>
                  <a:gd name="connsiteY19" fmla="*/ 697116 h 878186"/>
                  <a:gd name="connsiteX20" fmla="*/ 1881856 w 2032997"/>
                  <a:gd name="connsiteY20" fmla="*/ 633742 h 878186"/>
                  <a:gd name="connsiteX21" fmla="*/ 1918070 w 2032997"/>
                  <a:gd name="connsiteY21" fmla="*/ 153908 h 878186"/>
                  <a:gd name="connsiteX22" fmla="*/ 1945230 w 2032997"/>
                  <a:gd name="connsiteY22" fmla="*/ 126748 h 878186"/>
                  <a:gd name="connsiteX23" fmla="*/ 1963337 w 2032997"/>
                  <a:gd name="connsiteY23" fmla="*/ 90534 h 878186"/>
                  <a:gd name="connsiteX24" fmla="*/ 2008604 w 2032997"/>
                  <a:gd name="connsiteY24" fmla="*/ 45267 h 878186"/>
                  <a:gd name="connsiteX25" fmla="*/ 1999551 w 2032997"/>
                  <a:gd name="connsiteY25" fmla="*/ 27160 h 878186"/>
                  <a:gd name="connsiteX26" fmla="*/ 1909016 w 2032997"/>
                  <a:gd name="connsiteY26" fmla="*/ 72427 h 878186"/>
                  <a:gd name="connsiteX27" fmla="*/ 1872802 w 2032997"/>
                  <a:gd name="connsiteY27" fmla="*/ 81481 h 878186"/>
                  <a:gd name="connsiteX28" fmla="*/ 1845642 w 2032997"/>
                  <a:gd name="connsiteY28" fmla="*/ 99588 h 878186"/>
                  <a:gd name="connsiteX29" fmla="*/ 1718894 w 2032997"/>
                  <a:gd name="connsiteY29" fmla="*/ 126748 h 878186"/>
                  <a:gd name="connsiteX30" fmla="*/ 1465397 w 2032997"/>
                  <a:gd name="connsiteY30" fmla="*/ 108641 h 878186"/>
                  <a:gd name="connsiteX31" fmla="*/ 1411076 w 2032997"/>
                  <a:gd name="connsiteY31" fmla="*/ 99588 h 878186"/>
                  <a:gd name="connsiteX32" fmla="*/ 1356755 w 2032997"/>
                  <a:gd name="connsiteY32" fmla="*/ 81481 h 878186"/>
                  <a:gd name="connsiteX33" fmla="*/ 1230006 w 2032997"/>
                  <a:gd name="connsiteY33" fmla="*/ 45267 h 878186"/>
                  <a:gd name="connsiteX34" fmla="*/ 1184739 w 2032997"/>
                  <a:gd name="connsiteY34" fmla="*/ 36213 h 878186"/>
                  <a:gd name="connsiteX35" fmla="*/ 1157579 w 2032997"/>
                  <a:gd name="connsiteY35" fmla="*/ 27160 h 878186"/>
                  <a:gd name="connsiteX36" fmla="*/ 1112311 w 2032997"/>
                  <a:gd name="connsiteY36" fmla="*/ 9053 h 878186"/>
                  <a:gd name="connsiteX37" fmla="*/ 1039884 w 2032997"/>
                  <a:gd name="connsiteY37" fmla="*/ 0 h 878186"/>
                  <a:gd name="connsiteX38" fmla="*/ 922189 w 2032997"/>
                  <a:gd name="connsiteY38" fmla="*/ 18106 h 878186"/>
                  <a:gd name="connsiteX39" fmla="*/ 831654 w 2032997"/>
                  <a:gd name="connsiteY39" fmla="*/ 90534 h 878186"/>
                  <a:gd name="connsiteX40" fmla="*/ 741119 w 2032997"/>
                  <a:gd name="connsiteY40" fmla="*/ 153908 h 878186"/>
                  <a:gd name="connsiteX41" fmla="*/ 641531 w 2032997"/>
                  <a:gd name="connsiteY41" fmla="*/ 244443 h 878186"/>
                  <a:gd name="connsiteX42" fmla="*/ 614371 w 2032997"/>
                  <a:gd name="connsiteY42" fmla="*/ 253497 h 878186"/>
                  <a:gd name="connsiteX43" fmla="*/ 560050 w 2032997"/>
                  <a:gd name="connsiteY43" fmla="*/ 298764 h 878186"/>
                  <a:gd name="connsiteX44" fmla="*/ 514783 w 2032997"/>
                  <a:gd name="connsiteY44" fmla="*/ 298764 h 878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032997" h="878186">
                    <a:moveTo>
                      <a:pt x="514783" y="298764"/>
                    </a:moveTo>
                    <a:cubicBezTo>
                      <a:pt x="501203" y="312344"/>
                      <a:pt x="523050" y="291282"/>
                      <a:pt x="478569" y="380245"/>
                    </a:cubicBezTo>
                    <a:cubicBezTo>
                      <a:pt x="470033" y="397316"/>
                      <a:pt x="467803" y="416948"/>
                      <a:pt x="460462" y="434566"/>
                    </a:cubicBezTo>
                    <a:cubicBezTo>
                      <a:pt x="441165" y="480877"/>
                      <a:pt x="388386" y="565645"/>
                      <a:pt x="369927" y="597528"/>
                    </a:cubicBezTo>
                    <a:cubicBezTo>
                      <a:pt x="343680" y="642864"/>
                      <a:pt x="337981" y="666754"/>
                      <a:pt x="297499" y="697116"/>
                    </a:cubicBezTo>
                    <a:cubicBezTo>
                      <a:pt x="286702" y="705214"/>
                      <a:pt x="273619" y="709742"/>
                      <a:pt x="261286" y="715223"/>
                    </a:cubicBezTo>
                    <a:cubicBezTo>
                      <a:pt x="244078" y="722871"/>
                      <a:pt x="209755" y="736413"/>
                      <a:pt x="188858" y="742384"/>
                    </a:cubicBezTo>
                    <a:cubicBezTo>
                      <a:pt x="176894" y="745802"/>
                      <a:pt x="164448" y="747502"/>
                      <a:pt x="152644" y="751437"/>
                    </a:cubicBezTo>
                    <a:cubicBezTo>
                      <a:pt x="63068" y="781295"/>
                      <a:pt x="156018" y="763464"/>
                      <a:pt x="34949" y="778598"/>
                    </a:cubicBezTo>
                    <a:cubicBezTo>
                      <a:pt x="2985" y="789252"/>
                      <a:pt x="-38312" y="797337"/>
                      <a:pt x="71163" y="805758"/>
                    </a:cubicBezTo>
                    <a:cubicBezTo>
                      <a:pt x="89466" y="807166"/>
                      <a:pt x="107377" y="799722"/>
                      <a:pt x="125484" y="796704"/>
                    </a:cubicBezTo>
                    <a:cubicBezTo>
                      <a:pt x="319790" y="802972"/>
                      <a:pt x="529811" y="807422"/>
                      <a:pt x="723012" y="823865"/>
                    </a:cubicBezTo>
                    <a:cubicBezTo>
                      <a:pt x="831573" y="833104"/>
                      <a:pt x="846011" y="853076"/>
                      <a:pt x="958402" y="869132"/>
                    </a:cubicBezTo>
                    <a:cubicBezTo>
                      <a:pt x="1000334" y="875122"/>
                      <a:pt x="1042901" y="875168"/>
                      <a:pt x="1085151" y="878186"/>
                    </a:cubicBezTo>
                    <a:lnTo>
                      <a:pt x="1284327" y="869132"/>
                    </a:lnTo>
                    <a:cubicBezTo>
                      <a:pt x="1314597" y="867240"/>
                      <a:pt x="1345766" y="868637"/>
                      <a:pt x="1374862" y="860079"/>
                    </a:cubicBezTo>
                    <a:cubicBezTo>
                      <a:pt x="1449072" y="838253"/>
                      <a:pt x="1519562" y="805339"/>
                      <a:pt x="1592145" y="778598"/>
                    </a:cubicBezTo>
                    <a:cubicBezTo>
                      <a:pt x="1634242" y="763088"/>
                      <a:pt x="1675757" y="745655"/>
                      <a:pt x="1718894" y="733330"/>
                    </a:cubicBezTo>
                    <a:cubicBezTo>
                      <a:pt x="1740019" y="727294"/>
                      <a:pt x="1761621" y="722731"/>
                      <a:pt x="1782268" y="715223"/>
                    </a:cubicBezTo>
                    <a:cubicBezTo>
                      <a:pt x="1794952" y="710611"/>
                      <a:pt x="1808037" y="705662"/>
                      <a:pt x="1818482" y="697116"/>
                    </a:cubicBezTo>
                    <a:cubicBezTo>
                      <a:pt x="1841604" y="678198"/>
                      <a:pt x="1881856" y="633742"/>
                      <a:pt x="1881856" y="633742"/>
                    </a:cubicBezTo>
                    <a:cubicBezTo>
                      <a:pt x="1893927" y="473797"/>
                      <a:pt x="1898175" y="313069"/>
                      <a:pt x="1918070" y="153908"/>
                    </a:cubicBezTo>
                    <a:cubicBezTo>
                      <a:pt x="1919658" y="141204"/>
                      <a:pt x="1937788" y="137167"/>
                      <a:pt x="1945230" y="126748"/>
                    </a:cubicBezTo>
                    <a:cubicBezTo>
                      <a:pt x="1953074" y="115766"/>
                      <a:pt x="1955051" y="101187"/>
                      <a:pt x="1963337" y="90534"/>
                    </a:cubicBezTo>
                    <a:cubicBezTo>
                      <a:pt x="1976438" y="73690"/>
                      <a:pt x="1995503" y="62111"/>
                      <a:pt x="2008604" y="45267"/>
                    </a:cubicBezTo>
                    <a:cubicBezTo>
                      <a:pt x="2061707" y="-23008"/>
                      <a:pt x="2013649" y="19569"/>
                      <a:pt x="1999551" y="27160"/>
                    </a:cubicBezTo>
                    <a:cubicBezTo>
                      <a:pt x="1969844" y="43156"/>
                      <a:pt x="1941749" y="64243"/>
                      <a:pt x="1909016" y="72427"/>
                    </a:cubicBezTo>
                    <a:lnTo>
                      <a:pt x="1872802" y="81481"/>
                    </a:lnTo>
                    <a:cubicBezTo>
                      <a:pt x="1863749" y="87517"/>
                      <a:pt x="1855745" y="95547"/>
                      <a:pt x="1845642" y="99588"/>
                    </a:cubicBezTo>
                    <a:cubicBezTo>
                      <a:pt x="1799034" y="118231"/>
                      <a:pt x="1767803" y="119761"/>
                      <a:pt x="1718894" y="126748"/>
                    </a:cubicBezTo>
                    <a:lnTo>
                      <a:pt x="1465397" y="108641"/>
                    </a:lnTo>
                    <a:cubicBezTo>
                      <a:pt x="1447111" y="107028"/>
                      <a:pt x="1428885" y="104040"/>
                      <a:pt x="1411076" y="99588"/>
                    </a:cubicBezTo>
                    <a:cubicBezTo>
                      <a:pt x="1392559" y="94959"/>
                      <a:pt x="1375037" y="86965"/>
                      <a:pt x="1356755" y="81481"/>
                    </a:cubicBezTo>
                    <a:cubicBezTo>
                      <a:pt x="1314668" y="68855"/>
                      <a:pt x="1273093" y="53885"/>
                      <a:pt x="1230006" y="45267"/>
                    </a:cubicBezTo>
                    <a:cubicBezTo>
                      <a:pt x="1214917" y="42249"/>
                      <a:pt x="1199667" y="39945"/>
                      <a:pt x="1184739" y="36213"/>
                    </a:cubicBezTo>
                    <a:cubicBezTo>
                      <a:pt x="1175481" y="33898"/>
                      <a:pt x="1166514" y="30511"/>
                      <a:pt x="1157579" y="27160"/>
                    </a:cubicBezTo>
                    <a:cubicBezTo>
                      <a:pt x="1142362" y="21454"/>
                      <a:pt x="1128147" y="12707"/>
                      <a:pt x="1112311" y="9053"/>
                    </a:cubicBezTo>
                    <a:cubicBezTo>
                      <a:pt x="1088604" y="3582"/>
                      <a:pt x="1064026" y="3018"/>
                      <a:pt x="1039884" y="0"/>
                    </a:cubicBezTo>
                    <a:cubicBezTo>
                      <a:pt x="1026400" y="1498"/>
                      <a:pt x="948324" y="6491"/>
                      <a:pt x="922189" y="18106"/>
                    </a:cubicBezTo>
                    <a:cubicBezTo>
                      <a:pt x="859665" y="45895"/>
                      <a:pt x="888100" y="45377"/>
                      <a:pt x="831654" y="90534"/>
                    </a:cubicBezTo>
                    <a:cubicBezTo>
                      <a:pt x="710196" y="187701"/>
                      <a:pt x="865600" y="40744"/>
                      <a:pt x="741119" y="153908"/>
                    </a:cubicBezTo>
                    <a:cubicBezTo>
                      <a:pt x="704646" y="187065"/>
                      <a:pt x="683016" y="218515"/>
                      <a:pt x="641531" y="244443"/>
                    </a:cubicBezTo>
                    <a:cubicBezTo>
                      <a:pt x="633438" y="249501"/>
                      <a:pt x="622907" y="249229"/>
                      <a:pt x="614371" y="253497"/>
                    </a:cubicBezTo>
                    <a:cubicBezTo>
                      <a:pt x="577810" y="271777"/>
                      <a:pt x="593429" y="272061"/>
                      <a:pt x="560050" y="298764"/>
                    </a:cubicBezTo>
                    <a:cubicBezTo>
                      <a:pt x="554781" y="302979"/>
                      <a:pt x="528363" y="285184"/>
                      <a:pt x="514783" y="29876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2DC0B6C8-A439-3CA9-C5F8-AFE62C2445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5493" y="980174"/>
                <a:ext cx="1963337" cy="7381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>
                <a:extLst>
                  <a:ext uri="{FF2B5EF4-FFF2-40B4-BE49-F238E27FC236}">
                    <a16:creationId xmlns:a16="http://schemas.microsoft.com/office/drawing/2014/main" id="{B8BBD19F-644F-40DF-1E91-DE63D52A5A85}"/>
                  </a:ext>
                </a:extLst>
              </p:cNvPr>
              <p:cNvCxnSpPr>
                <a:cxnSpLocks/>
                <a:endCxn id="37" idx="12"/>
              </p:cNvCxnSpPr>
              <p:nvPr/>
            </p:nvCxnSpPr>
            <p:spPr>
              <a:xfrm>
                <a:off x="3859796" y="1235799"/>
                <a:ext cx="404624" cy="576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BD86F00D-7341-F819-2FBD-C3A3D026C5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1413" y="1015398"/>
                <a:ext cx="404624" cy="576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CF141AC5-B361-5D03-954F-DFE72D21853F}"/>
                  </a:ext>
                </a:extLst>
              </p:cNvPr>
              <p:cNvCxnSpPr>
                <a:cxnSpLocks/>
                <a:stCxn id="37" idx="40"/>
              </p:cNvCxnSpPr>
              <p:nvPr/>
            </p:nvCxnSpPr>
            <p:spPr>
              <a:xfrm>
                <a:off x="4047137" y="1097451"/>
                <a:ext cx="547176" cy="720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30CC58D2-52ED-0A39-5E1E-1A4B307E53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0457" y="979897"/>
                <a:ext cx="547176" cy="720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46">
                <a:extLst>
                  <a:ext uri="{FF2B5EF4-FFF2-40B4-BE49-F238E27FC236}">
                    <a16:creationId xmlns:a16="http://schemas.microsoft.com/office/drawing/2014/main" id="{935F7E0A-823A-FD46-C1FA-7E5D7B12ED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8066" y="961650"/>
                <a:ext cx="547176" cy="720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>
                <a:extLst>
                  <a:ext uri="{FF2B5EF4-FFF2-40B4-BE49-F238E27FC236}">
                    <a16:creationId xmlns:a16="http://schemas.microsoft.com/office/drawing/2014/main" id="{B9EF24A5-24E2-E5A5-8D5F-055F5169BAAD}"/>
                  </a:ext>
                </a:extLst>
              </p:cNvPr>
              <p:cNvCxnSpPr>
                <a:cxnSpLocks/>
                <a:endCxn id="37" idx="11"/>
              </p:cNvCxnSpPr>
              <p:nvPr/>
            </p:nvCxnSpPr>
            <p:spPr>
              <a:xfrm>
                <a:off x="3750678" y="1352498"/>
                <a:ext cx="278352" cy="4149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67">
                <a:extLst>
                  <a:ext uri="{FF2B5EF4-FFF2-40B4-BE49-F238E27FC236}">
                    <a16:creationId xmlns:a16="http://schemas.microsoft.com/office/drawing/2014/main" id="{07153735-73D9-8761-B9D5-FA16A291C9EE}"/>
                  </a:ext>
                </a:extLst>
              </p:cNvPr>
              <p:cNvCxnSpPr>
                <a:cxnSpLocks/>
                <a:stCxn id="37" idx="3"/>
              </p:cNvCxnSpPr>
              <p:nvPr/>
            </p:nvCxnSpPr>
            <p:spPr>
              <a:xfrm>
                <a:off x="3675945" y="1541071"/>
                <a:ext cx="183851" cy="236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77BA1C2F-CBA0-DCC0-42C2-06A5AB3D85FF}"/>
                </a:ext>
              </a:extLst>
            </p:cNvPr>
            <p:cNvSpPr/>
            <p:nvPr/>
          </p:nvSpPr>
          <p:spPr>
            <a:xfrm>
              <a:off x="1005834" y="2746433"/>
              <a:ext cx="397171" cy="27428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76B02840-0904-608B-3CFD-FC1CAE468CB9}"/>
                </a:ext>
              </a:extLst>
            </p:cNvPr>
            <p:cNvSpPr/>
            <p:nvPr/>
          </p:nvSpPr>
          <p:spPr>
            <a:xfrm>
              <a:off x="1829816" y="2739027"/>
              <a:ext cx="397171" cy="27428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53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"/>
    </mc:Choice>
    <mc:Fallback xmlns="">
      <p:transition spd="slow" advTm="265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정육면체 14">
            <a:extLst>
              <a:ext uri="{FF2B5EF4-FFF2-40B4-BE49-F238E27FC236}">
                <a16:creationId xmlns:a16="http://schemas.microsoft.com/office/drawing/2014/main" id="{588F100B-ADA9-C1B8-48D6-6AD69E508019}"/>
              </a:ext>
            </a:extLst>
          </p:cNvPr>
          <p:cNvSpPr/>
          <p:nvPr/>
        </p:nvSpPr>
        <p:spPr>
          <a:xfrm rot="4011666">
            <a:off x="2981643" y="4852666"/>
            <a:ext cx="261981" cy="237200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00C4B935-443C-14EA-A554-F080229C1B66}"/>
              </a:ext>
            </a:extLst>
          </p:cNvPr>
          <p:cNvGrpSpPr/>
          <p:nvPr/>
        </p:nvGrpSpPr>
        <p:grpSpPr>
          <a:xfrm>
            <a:off x="63488" y="2378492"/>
            <a:ext cx="2261858" cy="3391989"/>
            <a:chOff x="1530139" y="1971103"/>
            <a:chExt cx="2261858" cy="3391989"/>
          </a:xfrm>
        </p:grpSpPr>
        <p:sp>
          <p:nvSpPr>
            <p:cNvPr id="6" name="순서도: 지연 5">
              <a:extLst>
                <a:ext uri="{FF2B5EF4-FFF2-40B4-BE49-F238E27FC236}">
                  <a16:creationId xmlns:a16="http://schemas.microsoft.com/office/drawing/2014/main" id="{472ABE89-B2BF-8C68-9DC6-EA43300BBFB3}"/>
                </a:ext>
              </a:extLst>
            </p:cNvPr>
            <p:cNvSpPr/>
            <p:nvPr/>
          </p:nvSpPr>
          <p:spPr>
            <a:xfrm rot="16200000">
              <a:off x="2137476" y="1559515"/>
              <a:ext cx="1056238" cy="2252804"/>
            </a:xfrm>
            <a:prstGeom prst="flowChartDela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정육면체 6">
              <a:extLst>
                <a:ext uri="{FF2B5EF4-FFF2-40B4-BE49-F238E27FC236}">
                  <a16:creationId xmlns:a16="http://schemas.microsoft.com/office/drawing/2014/main" id="{9D082D7E-ED38-C850-8082-F594E3AD039E}"/>
                </a:ext>
              </a:extLst>
            </p:cNvPr>
            <p:cNvSpPr/>
            <p:nvPr/>
          </p:nvSpPr>
          <p:spPr>
            <a:xfrm rot="21201348">
              <a:off x="1661226" y="2320536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정육면체 7">
              <a:extLst>
                <a:ext uri="{FF2B5EF4-FFF2-40B4-BE49-F238E27FC236}">
                  <a16:creationId xmlns:a16="http://schemas.microsoft.com/office/drawing/2014/main" id="{80EF3408-658F-640B-2B90-CF15EB4CB4C8}"/>
                </a:ext>
              </a:extLst>
            </p:cNvPr>
            <p:cNvSpPr/>
            <p:nvPr/>
          </p:nvSpPr>
          <p:spPr>
            <a:xfrm>
              <a:off x="3216829" y="1979679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정육면체 8">
              <a:extLst>
                <a:ext uri="{FF2B5EF4-FFF2-40B4-BE49-F238E27FC236}">
                  <a16:creationId xmlns:a16="http://schemas.microsoft.com/office/drawing/2014/main" id="{3D99E52B-A87E-809A-0A87-351FB54720C4}"/>
                </a:ext>
              </a:extLst>
            </p:cNvPr>
            <p:cNvSpPr/>
            <p:nvPr/>
          </p:nvSpPr>
          <p:spPr>
            <a:xfrm rot="21201348">
              <a:off x="2703884" y="2320535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정육면체 9">
              <a:extLst>
                <a:ext uri="{FF2B5EF4-FFF2-40B4-BE49-F238E27FC236}">
                  <a16:creationId xmlns:a16="http://schemas.microsoft.com/office/drawing/2014/main" id="{C48895FB-A1FE-4742-4317-E03ECAF9F7CF}"/>
                </a:ext>
              </a:extLst>
            </p:cNvPr>
            <p:cNvSpPr/>
            <p:nvPr/>
          </p:nvSpPr>
          <p:spPr>
            <a:xfrm rot="21430530">
              <a:off x="1931735" y="2031758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정육면체 10">
              <a:extLst>
                <a:ext uri="{FF2B5EF4-FFF2-40B4-BE49-F238E27FC236}">
                  <a16:creationId xmlns:a16="http://schemas.microsoft.com/office/drawing/2014/main" id="{59D313DD-5A2D-1EB9-9FD8-2AD03E7EB018}"/>
                </a:ext>
              </a:extLst>
            </p:cNvPr>
            <p:cNvSpPr/>
            <p:nvPr/>
          </p:nvSpPr>
          <p:spPr>
            <a:xfrm rot="21201348">
              <a:off x="2787629" y="1986870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정육면체 11">
              <a:extLst>
                <a:ext uri="{FF2B5EF4-FFF2-40B4-BE49-F238E27FC236}">
                  <a16:creationId xmlns:a16="http://schemas.microsoft.com/office/drawing/2014/main" id="{28441BC2-D75C-AEC5-0809-F88CBC3AFC69}"/>
                </a:ext>
              </a:extLst>
            </p:cNvPr>
            <p:cNvSpPr/>
            <p:nvPr/>
          </p:nvSpPr>
          <p:spPr>
            <a:xfrm rot="458473">
              <a:off x="2400216" y="2253646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정육면체 12">
              <a:extLst>
                <a:ext uri="{FF2B5EF4-FFF2-40B4-BE49-F238E27FC236}">
                  <a16:creationId xmlns:a16="http://schemas.microsoft.com/office/drawing/2014/main" id="{12ACB74B-D5B6-E28D-7D82-BC592BA359FF}"/>
                </a:ext>
              </a:extLst>
            </p:cNvPr>
            <p:cNvSpPr/>
            <p:nvPr/>
          </p:nvSpPr>
          <p:spPr>
            <a:xfrm rot="21335182">
              <a:off x="2450005" y="2014873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정육면체 13">
              <a:extLst>
                <a:ext uri="{FF2B5EF4-FFF2-40B4-BE49-F238E27FC236}">
                  <a16:creationId xmlns:a16="http://schemas.microsoft.com/office/drawing/2014/main" id="{A8157A56-34FA-7A91-3465-A1611D1E0D21}"/>
                </a:ext>
              </a:extLst>
            </p:cNvPr>
            <p:cNvSpPr/>
            <p:nvPr/>
          </p:nvSpPr>
          <p:spPr>
            <a:xfrm rot="21201348">
              <a:off x="2237715" y="2073826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정육면체 15">
              <a:extLst>
                <a:ext uri="{FF2B5EF4-FFF2-40B4-BE49-F238E27FC236}">
                  <a16:creationId xmlns:a16="http://schemas.microsoft.com/office/drawing/2014/main" id="{9453FA69-F5BC-43EC-CA51-E7DCF56C19E6}"/>
                </a:ext>
              </a:extLst>
            </p:cNvPr>
            <p:cNvSpPr/>
            <p:nvPr/>
          </p:nvSpPr>
          <p:spPr>
            <a:xfrm rot="221670">
              <a:off x="2927501" y="1982030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정육면체 16">
              <a:extLst>
                <a:ext uri="{FF2B5EF4-FFF2-40B4-BE49-F238E27FC236}">
                  <a16:creationId xmlns:a16="http://schemas.microsoft.com/office/drawing/2014/main" id="{4D283074-1EB3-D932-6C6E-8E098BC26D61}"/>
                </a:ext>
              </a:extLst>
            </p:cNvPr>
            <p:cNvSpPr/>
            <p:nvPr/>
          </p:nvSpPr>
          <p:spPr>
            <a:xfrm>
              <a:off x="2758586" y="2090028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정육면체 17">
              <a:extLst>
                <a:ext uri="{FF2B5EF4-FFF2-40B4-BE49-F238E27FC236}">
                  <a16:creationId xmlns:a16="http://schemas.microsoft.com/office/drawing/2014/main" id="{3D557FDF-8FB3-8F32-334E-20404DD375D0}"/>
                </a:ext>
              </a:extLst>
            </p:cNvPr>
            <p:cNvSpPr/>
            <p:nvPr/>
          </p:nvSpPr>
          <p:spPr>
            <a:xfrm rot="21335182">
              <a:off x="2610709" y="2085403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정육면체 18">
              <a:extLst>
                <a:ext uri="{FF2B5EF4-FFF2-40B4-BE49-F238E27FC236}">
                  <a16:creationId xmlns:a16="http://schemas.microsoft.com/office/drawing/2014/main" id="{18FA69F4-CE6F-22A1-2C64-D7073D5692B9}"/>
                </a:ext>
              </a:extLst>
            </p:cNvPr>
            <p:cNvSpPr/>
            <p:nvPr/>
          </p:nvSpPr>
          <p:spPr>
            <a:xfrm rot="21335182">
              <a:off x="3002094" y="1971103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정육면체 20">
              <a:extLst>
                <a:ext uri="{FF2B5EF4-FFF2-40B4-BE49-F238E27FC236}">
                  <a16:creationId xmlns:a16="http://schemas.microsoft.com/office/drawing/2014/main" id="{9CEF84E5-9821-5A8F-D676-A4F633B57687}"/>
                </a:ext>
              </a:extLst>
            </p:cNvPr>
            <p:cNvSpPr/>
            <p:nvPr/>
          </p:nvSpPr>
          <p:spPr>
            <a:xfrm rot="21335182">
              <a:off x="3416376" y="2145105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정육면체 21">
              <a:extLst>
                <a:ext uri="{FF2B5EF4-FFF2-40B4-BE49-F238E27FC236}">
                  <a16:creationId xmlns:a16="http://schemas.microsoft.com/office/drawing/2014/main" id="{EDAE8CE7-E0EF-A871-3A3A-54928F8FA6C9}"/>
                </a:ext>
              </a:extLst>
            </p:cNvPr>
            <p:cNvSpPr/>
            <p:nvPr/>
          </p:nvSpPr>
          <p:spPr>
            <a:xfrm rot="21335182">
              <a:off x="2783069" y="2319908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정육면체 22">
              <a:extLst>
                <a:ext uri="{FF2B5EF4-FFF2-40B4-BE49-F238E27FC236}">
                  <a16:creationId xmlns:a16="http://schemas.microsoft.com/office/drawing/2014/main" id="{0093B438-2344-4F38-9AB7-BC17803B6966}"/>
                </a:ext>
              </a:extLst>
            </p:cNvPr>
            <p:cNvSpPr/>
            <p:nvPr/>
          </p:nvSpPr>
          <p:spPr>
            <a:xfrm rot="21335182">
              <a:off x="2141025" y="2319908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정육면체 19">
              <a:extLst>
                <a:ext uri="{FF2B5EF4-FFF2-40B4-BE49-F238E27FC236}">
                  <a16:creationId xmlns:a16="http://schemas.microsoft.com/office/drawing/2014/main" id="{A8B7BAAB-A7AF-6686-D720-7541D3B22959}"/>
                </a:ext>
              </a:extLst>
            </p:cNvPr>
            <p:cNvSpPr/>
            <p:nvPr/>
          </p:nvSpPr>
          <p:spPr>
            <a:xfrm rot="21335182">
              <a:off x="1782792" y="2161306"/>
              <a:ext cx="261981" cy="2372008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순서도: 저장 데이터 1">
              <a:extLst>
                <a:ext uri="{FF2B5EF4-FFF2-40B4-BE49-F238E27FC236}">
                  <a16:creationId xmlns:a16="http://schemas.microsoft.com/office/drawing/2014/main" id="{8E87915E-2EEC-7240-959D-F212042E8863}"/>
                </a:ext>
              </a:extLst>
            </p:cNvPr>
            <p:cNvSpPr/>
            <p:nvPr/>
          </p:nvSpPr>
          <p:spPr>
            <a:xfrm rot="16200000" flipV="1">
              <a:off x="1262308" y="2842456"/>
              <a:ext cx="2788467" cy="2252805"/>
            </a:xfrm>
            <a:prstGeom prst="flowChartOnlineStorage">
              <a:avLst/>
            </a:prstGeom>
            <a:solidFill>
              <a:srgbClr val="FF000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부분 원형 23">
              <a:extLst>
                <a:ext uri="{FF2B5EF4-FFF2-40B4-BE49-F238E27FC236}">
                  <a16:creationId xmlns:a16="http://schemas.microsoft.com/office/drawing/2014/main" id="{E07F47EC-D3A4-E01A-DA28-96A882401513}"/>
                </a:ext>
              </a:extLst>
            </p:cNvPr>
            <p:cNvSpPr/>
            <p:nvPr/>
          </p:nvSpPr>
          <p:spPr>
            <a:xfrm>
              <a:off x="2279533" y="3077663"/>
              <a:ext cx="696459" cy="676679"/>
            </a:xfrm>
            <a:prstGeom prst="pi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8D5E4F0B-6235-B25A-209F-D428E6349788}"/>
              </a:ext>
            </a:extLst>
          </p:cNvPr>
          <p:cNvGrpSpPr/>
          <p:nvPr/>
        </p:nvGrpSpPr>
        <p:grpSpPr>
          <a:xfrm>
            <a:off x="3373705" y="3271887"/>
            <a:ext cx="1877686" cy="1905226"/>
            <a:chOff x="4887009" y="2523770"/>
            <a:chExt cx="1702995" cy="1820741"/>
          </a:xfrm>
        </p:grpSpPr>
        <p:sp>
          <p:nvSpPr>
            <p:cNvPr id="35" name="순서도: 지연 34">
              <a:extLst>
                <a:ext uri="{FF2B5EF4-FFF2-40B4-BE49-F238E27FC236}">
                  <a16:creationId xmlns:a16="http://schemas.microsoft.com/office/drawing/2014/main" id="{5D7F6E7D-4ED6-9992-5E7B-A2B4782C6F92}"/>
                </a:ext>
              </a:extLst>
            </p:cNvPr>
            <p:cNvSpPr/>
            <p:nvPr/>
          </p:nvSpPr>
          <p:spPr>
            <a:xfrm rot="5400000">
              <a:off x="5506929" y="3367720"/>
              <a:ext cx="466213" cy="1487370"/>
            </a:xfrm>
            <a:prstGeom prst="flowChartDelay">
              <a:avLst/>
            </a:prstGeom>
            <a:solidFill>
              <a:srgbClr val="CC66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순서도: 자기 디스크 33">
              <a:extLst>
                <a:ext uri="{FF2B5EF4-FFF2-40B4-BE49-F238E27FC236}">
                  <a16:creationId xmlns:a16="http://schemas.microsoft.com/office/drawing/2014/main" id="{A6E7516B-264B-3E81-590B-5BD2A76986C7}"/>
                </a:ext>
              </a:extLst>
            </p:cNvPr>
            <p:cNvSpPr/>
            <p:nvPr/>
          </p:nvSpPr>
          <p:spPr>
            <a:xfrm>
              <a:off x="4887009" y="3615444"/>
              <a:ext cx="1650642" cy="277335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순서도: 자기 디스크 32">
              <a:extLst>
                <a:ext uri="{FF2B5EF4-FFF2-40B4-BE49-F238E27FC236}">
                  <a16:creationId xmlns:a16="http://schemas.microsoft.com/office/drawing/2014/main" id="{306FC1CB-AB56-71F6-3F6F-24E0FC5811B6}"/>
                </a:ext>
              </a:extLst>
            </p:cNvPr>
            <p:cNvSpPr/>
            <p:nvPr/>
          </p:nvSpPr>
          <p:spPr>
            <a:xfrm>
              <a:off x="5740036" y="3473883"/>
              <a:ext cx="677664" cy="212577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순서도: 자기 디스크 31">
              <a:extLst>
                <a:ext uri="{FF2B5EF4-FFF2-40B4-BE49-F238E27FC236}">
                  <a16:creationId xmlns:a16="http://schemas.microsoft.com/office/drawing/2014/main" id="{079AF8BC-9E45-D8F0-CAB1-5EB801757D1D}"/>
                </a:ext>
              </a:extLst>
            </p:cNvPr>
            <p:cNvSpPr/>
            <p:nvPr/>
          </p:nvSpPr>
          <p:spPr>
            <a:xfrm>
              <a:off x="4976687" y="3485322"/>
              <a:ext cx="677664" cy="212577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순서도: 자기 디스크 28">
              <a:extLst>
                <a:ext uri="{FF2B5EF4-FFF2-40B4-BE49-F238E27FC236}">
                  <a16:creationId xmlns:a16="http://schemas.microsoft.com/office/drawing/2014/main" id="{59E6672F-3BD6-06C0-18CB-4DC6E6243DB3}"/>
                </a:ext>
              </a:extLst>
            </p:cNvPr>
            <p:cNvSpPr/>
            <p:nvPr/>
          </p:nvSpPr>
          <p:spPr>
            <a:xfrm>
              <a:off x="4976687" y="3290332"/>
              <a:ext cx="1564953" cy="277335"/>
            </a:xfrm>
            <a:prstGeom prst="flowChartMagneticDisk">
              <a:avLst/>
            </a:prstGeom>
            <a:solidFill>
              <a:srgbClr val="6633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순서도: 자기 디스크 30">
              <a:extLst>
                <a:ext uri="{FF2B5EF4-FFF2-40B4-BE49-F238E27FC236}">
                  <a16:creationId xmlns:a16="http://schemas.microsoft.com/office/drawing/2014/main" id="{40DD3E75-D7E5-4C55-B2C0-3FD0C0E78C32}"/>
                </a:ext>
              </a:extLst>
            </p:cNvPr>
            <p:cNvSpPr/>
            <p:nvPr/>
          </p:nvSpPr>
          <p:spPr>
            <a:xfrm>
              <a:off x="5062375" y="3235674"/>
              <a:ext cx="1393579" cy="147977"/>
            </a:xfrm>
            <a:prstGeom prst="flowChartMagneticDisk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부분 원형 35">
              <a:extLst>
                <a:ext uri="{FF2B5EF4-FFF2-40B4-BE49-F238E27FC236}">
                  <a16:creationId xmlns:a16="http://schemas.microsoft.com/office/drawing/2014/main" id="{347F7F95-F9EF-4A4B-64BE-58C6FCE0BD46}"/>
                </a:ext>
              </a:extLst>
            </p:cNvPr>
            <p:cNvSpPr/>
            <p:nvPr/>
          </p:nvSpPr>
          <p:spPr>
            <a:xfrm rot="5400000">
              <a:off x="4998121" y="2465012"/>
              <a:ext cx="1533126" cy="1650641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C66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6" name="정육면체 45">
            <a:extLst>
              <a:ext uri="{FF2B5EF4-FFF2-40B4-BE49-F238E27FC236}">
                <a16:creationId xmlns:a16="http://schemas.microsoft.com/office/drawing/2014/main" id="{60682944-B542-80DE-0C97-1AE8B8AE2426}"/>
              </a:ext>
            </a:extLst>
          </p:cNvPr>
          <p:cNvSpPr/>
          <p:nvPr/>
        </p:nvSpPr>
        <p:spPr>
          <a:xfrm rot="20098498">
            <a:off x="6158844" y="3394432"/>
            <a:ext cx="261981" cy="2372008"/>
          </a:xfrm>
          <a:prstGeom prst="cube">
            <a:avLst/>
          </a:prstGeom>
          <a:gradFill>
            <a:gsLst>
              <a:gs pos="63000">
                <a:srgbClr val="00B050"/>
              </a:gs>
              <a:gs pos="46000">
                <a:srgbClr val="FFFF00"/>
              </a:gs>
              <a:gs pos="23000">
                <a:srgbClr val="FFC000"/>
              </a:gs>
              <a:gs pos="0">
                <a:srgbClr val="FF0000"/>
              </a:gs>
              <a:gs pos="78000">
                <a:srgbClr val="0070C0"/>
              </a:gs>
              <a:gs pos="89000">
                <a:srgbClr val="7030A0"/>
              </a:gs>
              <a:gs pos="100000">
                <a:srgbClr val="FF00FF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FCE341E3-CC1D-46A4-B6A3-4EBBF728CC45}"/>
              </a:ext>
            </a:extLst>
          </p:cNvPr>
          <p:cNvGrpSpPr/>
          <p:nvPr/>
        </p:nvGrpSpPr>
        <p:grpSpPr>
          <a:xfrm>
            <a:off x="7642995" y="2197489"/>
            <a:ext cx="2252805" cy="3685272"/>
            <a:chOff x="7642995" y="2197489"/>
            <a:chExt cx="2252805" cy="3685272"/>
          </a:xfrm>
        </p:grpSpPr>
        <p:sp>
          <p:nvSpPr>
            <p:cNvPr id="4" name="순서도: 지연 3">
              <a:extLst>
                <a:ext uri="{FF2B5EF4-FFF2-40B4-BE49-F238E27FC236}">
                  <a16:creationId xmlns:a16="http://schemas.microsoft.com/office/drawing/2014/main" id="{A376A3C7-C932-E3DF-27A9-C03F30C773F8}"/>
                </a:ext>
              </a:extLst>
            </p:cNvPr>
            <p:cNvSpPr/>
            <p:nvPr/>
          </p:nvSpPr>
          <p:spPr>
            <a:xfrm rot="16200000">
              <a:off x="8241279" y="2019573"/>
              <a:ext cx="1056238" cy="2252804"/>
            </a:xfrm>
            <a:prstGeom prst="flowChartDela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정육면체 4">
              <a:extLst>
                <a:ext uri="{FF2B5EF4-FFF2-40B4-BE49-F238E27FC236}">
                  <a16:creationId xmlns:a16="http://schemas.microsoft.com/office/drawing/2014/main" id="{EC14251C-7EBB-C9CC-8C3C-3A3DAC0AC81B}"/>
                </a:ext>
              </a:extLst>
            </p:cNvPr>
            <p:cNvSpPr/>
            <p:nvPr/>
          </p:nvSpPr>
          <p:spPr>
            <a:xfrm rot="21201348">
              <a:off x="7721616" y="2601359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정육면체 25">
              <a:extLst>
                <a:ext uri="{FF2B5EF4-FFF2-40B4-BE49-F238E27FC236}">
                  <a16:creationId xmlns:a16="http://schemas.microsoft.com/office/drawing/2014/main" id="{04A326E1-98A6-432C-081A-BFA01FD76229}"/>
                </a:ext>
              </a:extLst>
            </p:cNvPr>
            <p:cNvSpPr/>
            <p:nvPr/>
          </p:nvSpPr>
          <p:spPr>
            <a:xfrm>
              <a:off x="9277219" y="2260502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정육면체 26">
              <a:extLst>
                <a:ext uri="{FF2B5EF4-FFF2-40B4-BE49-F238E27FC236}">
                  <a16:creationId xmlns:a16="http://schemas.microsoft.com/office/drawing/2014/main" id="{5CFF3A74-006E-C19B-3449-4B74F2544705}"/>
                </a:ext>
              </a:extLst>
            </p:cNvPr>
            <p:cNvSpPr/>
            <p:nvPr/>
          </p:nvSpPr>
          <p:spPr>
            <a:xfrm rot="21201348">
              <a:off x="8764274" y="2601358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정육면체 27">
              <a:extLst>
                <a:ext uri="{FF2B5EF4-FFF2-40B4-BE49-F238E27FC236}">
                  <a16:creationId xmlns:a16="http://schemas.microsoft.com/office/drawing/2014/main" id="{E3489C8C-4237-06E8-6958-DB8A0AEDA29A}"/>
                </a:ext>
              </a:extLst>
            </p:cNvPr>
            <p:cNvSpPr/>
            <p:nvPr/>
          </p:nvSpPr>
          <p:spPr>
            <a:xfrm rot="21430530">
              <a:off x="7992125" y="2312581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정육면체 29">
              <a:extLst>
                <a:ext uri="{FF2B5EF4-FFF2-40B4-BE49-F238E27FC236}">
                  <a16:creationId xmlns:a16="http://schemas.microsoft.com/office/drawing/2014/main" id="{3EBD5E6E-9A93-1442-3F1A-B27A5D29709F}"/>
                </a:ext>
              </a:extLst>
            </p:cNvPr>
            <p:cNvSpPr/>
            <p:nvPr/>
          </p:nvSpPr>
          <p:spPr>
            <a:xfrm rot="21201348">
              <a:off x="8848019" y="2267693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정육면체 37">
              <a:extLst>
                <a:ext uri="{FF2B5EF4-FFF2-40B4-BE49-F238E27FC236}">
                  <a16:creationId xmlns:a16="http://schemas.microsoft.com/office/drawing/2014/main" id="{31DDDCA8-9492-1ED9-6846-A30CF07E9415}"/>
                </a:ext>
              </a:extLst>
            </p:cNvPr>
            <p:cNvSpPr/>
            <p:nvPr/>
          </p:nvSpPr>
          <p:spPr>
            <a:xfrm rot="458473">
              <a:off x="8460606" y="2534469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정육면체 38">
              <a:extLst>
                <a:ext uri="{FF2B5EF4-FFF2-40B4-BE49-F238E27FC236}">
                  <a16:creationId xmlns:a16="http://schemas.microsoft.com/office/drawing/2014/main" id="{DFCF802D-0DCC-02A4-5C96-19D37AC6FAE2}"/>
                </a:ext>
              </a:extLst>
            </p:cNvPr>
            <p:cNvSpPr/>
            <p:nvPr/>
          </p:nvSpPr>
          <p:spPr>
            <a:xfrm rot="21335182">
              <a:off x="8510395" y="2295696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정육면체 39">
              <a:extLst>
                <a:ext uri="{FF2B5EF4-FFF2-40B4-BE49-F238E27FC236}">
                  <a16:creationId xmlns:a16="http://schemas.microsoft.com/office/drawing/2014/main" id="{4E787A0B-3226-7CDF-D06A-CBF2429AA9C8}"/>
                </a:ext>
              </a:extLst>
            </p:cNvPr>
            <p:cNvSpPr/>
            <p:nvPr/>
          </p:nvSpPr>
          <p:spPr>
            <a:xfrm rot="21201348">
              <a:off x="8298105" y="2354649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정육면체 40">
              <a:extLst>
                <a:ext uri="{FF2B5EF4-FFF2-40B4-BE49-F238E27FC236}">
                  <a16:creationId xmlns:a16="http://schemas.microsoft.com/office/drawing/2014/main" id="{60F23CFA-795F-5AC6-087C-2C2A75371333}"/>
                </a:ext>
              </a:extLst>
            </p:cNvPr>
            <p:cNvSpPr/>
            <p:nvPr/>
          </p:nvSpPr>
          <p:spPr>
            <a:xfrm rot="221670">
              <a:off x="9533629" y="2197489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정육면체 41">
              <a:extLst>
                <a:ext uri="{FF2B5EF4-FFF2-40B4-BE49-F238E27FC236}">
                  <a16:creationId xmlns:a16="http://schemas.microsoft.com/office/drawing/2014/main" id="{15548C06-C166-71F5-E1BC-2F26B5975FF8}"/>
                </a:ext>
              </a:extLst>
            </p:cNvPr>
            <p:cNvSpPr/>
            <p:nvPr/>
          </p:nvSpPr>
          <p:spPr>
            <a:xfrm rot="221670">
              <a:off x="8987891" y="2262853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정육면체 42">
              <a:extLst>
                <a:ext uri="{FF2B5EF4-FFF2-40B4-BE49-F238E27FC236}">
                  <a16:creationId xmlns:a16="http://schemas.microsoft.com/office/drawing/2014/main" id="{B02B23DA-AF95-3D3A-CAF0-5A3602492060}"/>
                </a:ext>
              </a:extLst>
            </p:cNvPr>
            <p:cNvSpPr/>
            <p:nvPr/>
          </p:nvSpPr>
          <p:spPr>
            <a:xfrm>
              <a:off x="8818976" y="2370851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정육면체 43">
              <a:extLst>
                <a:ext uri="{FF2B5EF4-FFF2-40B4-BE49-F238E27FC236}">
                  <a16:creationId xmlns:a16="http://schemas.microsoft.com/office/drawing/2014/main" id="{B3C1B5BB-742E-FC38-DF74-F6B89067DF3D}"/>
                </a:ext>
              </a:extLst>
            </p:cNvPr>
            <p:cNvSpPr/>
            <p:nvPr/>
          </p:nvSpPr>
          <p:spPr>
            <a:xfrm rot="21335182">
              <a:off x="8671099" y="2366226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정육면체 44">
              <a:extLst>
                <a:ext uri="{FF2B5EF4-FFF2-40B4-BE49-F238E27FC236}">
                  <a16:creationId xmlns:a16="http://schemas.microsoft.com/office/drawing/2014/main" id="{2BE5B23F-FAEA-BE5B-01FC-93B6F467EBCA}"/>
                </a:ext>
              </a:extLst>
            </p:cNvPr>
            <p:cNvSpPr/>
            <p:nvPr/>
          </p:nvSpPr>
          <p:spPr>
            <a:xfrm rot="21335182">
              <a:off x="9062484" y="2251926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정육면체 46">
              <a:extLst>
                <a:ext uri="{FF2B5EF4-FFF2-40B4-BE49-F238E27FC236}">
                  <a16:creationId xmlns:a16="http://schemas.microsoft.com/office/drawing/2014/main" id="{B51D6D5B-35DF-5FB3-582C-B969BC6F7B04}"/>
                </a:ext>
              </a:extLst>
            </p:cNvPr>
            <p:cNvSpPr/>
            <p:nvPr/>
          </p:nvSpPr>
          <p:spPr>
            <a:xfrm rot="21335182">
              <a:off x="8843459" y="2600731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정육면체 47">
              <a:extLst>
                <a:ext uri="{FF2B5EF4-FFF2-40B4-BE49-F238E27FC236}">
                  <a16:creationId xmlns:a16="http://schemas.microsoft.com/office/drawing/2014/main" id="{B87B94A4-EA9D-BBEE-EA72-2EC012EC6DDC}"/>
                </a:ext>
              </a:extLst>
            </p:cNvPr>
            <p:cNvSpPr/>
            <p:nvPr/>
          </p:nvSpPr>
          <p:spPr>
            <a:xfrm rot="21335182">
              <a:off x="8201415" y="2600731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정육면체 48">
              <a:extLst>
                <a:ext uri="{FF2B5EF4-FFF2-40B4-BE49-F238E27FC236}">
                  <a16:creationId xmlns:a16="http://schemas.microsoft.com/office/drawing/2014/main" id="{0128BC23-F6FB-9B80-57C7-A71184FF5F34}"/>
                </a:ext>
              </a:extLst>
            </p:cNvPr>
            <p:cNvSpPr/>
            <p:nvPr/>
          </p:nvSpPr>
          <p:spPr>
            <a:xfrm rot="21335182">
              <a:off x="7843182" y="2442129"/>
              <a:ext cx="261981" cy="2372008"/>
            </a:xfrm>
            <a:prstGeom prst="cube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순서도: 저장 데이터 49">
              <a:extLst>
                <a:ext uri="{FF2B5EF4-FFF2-40B4-BE49-F238E27FC236}">
                  <a16:creationId xmlns:a16="http://schemas.microsoft.com/office/drawing/2014/main" id="{0C1C59A1-9BDD-34C6-72E9-B5105C332373}"/>
                </a:ext>
              </a:extLst>
            </p:cNvPr>
            <p:cNvSpPr/>
            <p:nvPr/>
          </p:nvSpPr>
          <p:spPr>
            <a:xfrm rot="16200000" flipV="1">
              <a:off x="7375164" y="3362125"/>
              <a:ext cx="2788467" cy="2252805"/>
            </a:xfrm>
            <a:prstGeom prst="flowChartOnlineStorage">
              <a:avLst/>
            </a:prstGeom>
            <a:solidFill>
              <a:srgbClr val="FF000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부분 원형 50">
              <a:extLst>
                <a:ext uri="{FF2B5EF4-FFF2-40B4-BE49-F238E27FC236}">
                  <a16:creationId xmlns:a16="http://schemas.microsoft.com/office/drawing/2014/main" id="{B62C29E7-A40D-648E-862E-7303EB3EE747}"/>
                </a:ext>
              </a:extLst>
            </p:cNvPr>
            <p:cNvSpPr/>
            <p:nvPr/>
          </p:nvSpPr>
          <p:spPr>
            <a:xfrm>
              <a:off x="8421167" y="3965863"/>
              <a:ext cx="696459" cy="676679"/>
            </a:xfrm>
            <a:prstGeom prst="pi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AD1BD151-C53F-BE97-3C5B-219ADADFACD8}"/>
              </a:ext>
            </a:extLst>
          </p:cNvPr>
          <p:cNvGrpSpPr/>
          <p:nvPr/>
        </p:nvGrpSpPr>
        <p:grpSpPr>
          <a:xfrm>
            <a:off x="10032454" y="3436662"/>
            <a:ext cx="1877687" cy="1905227"/>
            <a:chOff x="10032454" y="3436662"/>
            <a:chExt cx="1877687" cy="1905227"/>
          </a:xfrm>
        </p:grpSpPr>
        <p:sp>
          <p:nvSpPr>
            <p:cNvPr id="54" name="순서도: 지연 53">
              <a:extLst>
                <a:ext uri="{FF2B5EF4-FFF2-40B4-BE49-F238E27FC236}">
                  <a16:creationId xmlns:a16="http://schemas.microsoft.com/office/drawing/2014/main" id="{FAFEDD78-3424-B875-3792-98954051B7AB}"/>
                </a:ext>
              </a:extLst>
            </p:cNvPr>
            <p:cNvSpPr/>
            <p:nvPr/>
          </p:nvSpPr>
          <p:spPr>
            <a:xfrm rot="5400000">
              <a:off x="10729060" y="4277995"/>
              <a:ext cx="487846" cy="1639942"/>
            </a:xfrm>
            <a:prstGeom prst="flowChartDelay">
              <a:avLst/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순서도: 자기 디스크 54">
              <a:extLst>
                <a:ext uri="{FF2B5EF4-FFF2-40B4-BE49-F238E27FC236}">
                  <a16:creationId xmlns:a16="http://schemas.microsoft.com/office/drawing/2014/main" id="{57B0FCD4-E8E0-BE4A-885E-30A92AB94489}"/>
                </a:ext>
              </a:extLst>
            </p:cNvPr>
            <p:cNvSpPr/>
            <p:nvPr/>
          </p:nvSpPr>
          <p:spPr>
            <a:xfrm>
              <a:off x="10032454" y="4578992"/>
              <a:ext cx="1819963" cy="290204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순서도: 자기 디스크 55">
              <a:extLst>
                <a:ext uri="{FF2B5EF4-FFF2-40B4-BE49-F238E27FC236}">
                  <a16:creationId xmlns:a16="http://schemas.microsoft.com/office/drawing/2014/main" id="{DC38406B-97BD-F956-4891-263E91E1E634}"/>
                </a:ext>
              </a:extLst>
            </p:cNvPr>
            <p:cNvSpPr/>
            <p:nvPr/>
          </p:nvSpPr>
          <p:spPr>
            <a:xfrm>
              <a:off x="10972983" y="4430863"/>
              <a:ext cx="747178" cy="222441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순서도: 자기 디스크 56">
              <a:extLst>
                <a:ext uri="{FF2B5EF4-FFF2-40B4-BE49-F238E27FC236}">
                  <a16:creationId xmlns:a16="http://schemas.microsoft.com/office/drawing/2014/main" id="{0AABD882-1427-AEC7-BEA8-70AE69F9C707}"/>
                </a:ext>
              </a:extLst>
            </p:cNvPr>
            <p:cNvSpPr/>
            <p:nvPr/>
          </p:nvSpPr>
          <p:spPr>
            <a:xfrm>
              <a:off x="10131331" y="4442832"/>
              <a:ext cx="747178" cy="222441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순서도: 자기 디스크 57">
              <a:extLst>
                <a:ext uri="{FF2B5EF4-FFF2-40B4-BE49-F238E27FC236}">
                  <a16:creationId xmlns:a16="http://schemas.microsoft.com/office/drawing/2014/main" id="{B05DD892-2967-4BFD-4935-844699692EF7}"/>
                </a:ext>
              </a:extLst>
            </p:cNvPr>
            <p:cNvSpPr/>
            <p:nvPr/>
          </p:nvSpPr>
          <p:spPr>
            <a:xfrm>
              <a:off x="10131331" y="4238795"/>
              <a:ext cx="1725484" cy="290204"/>
            </a:xfrm>
            <a:prstGeom prst="flowChartMagneticDisk">
              <a:avLst/>
            </a:prstGeom>
            <a:solidFill>
              <a:srgbClr val="6633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9" name="순서도: 자기 디스크 58">
              <a:extLst>
                <a:ext uri="{FF2B5EF4-FFF2-40B4-BE49-F238E27FC236}">
                  <a16:creationId xmlns:a16="http://schemas.microsoft.com/office/drawing/2014/main" id="{678B4AA3-D110-B7B8-C136-26D5C40ADAB8}"/>
                </a:ext>
              </a:extLst>
            </p:cNvPr>
            <p:cNvSpPr/>
            <p:nvPr/>
          </p:nvSpPr>
          <p:spPr>
            <a:xfrm>
              <a:off x="10225809" y="4181600"/>
              <a:ext cx="1536531" cy="154843"/>
            </a:xfrm>
            <a:prstGeom prst="flowChartMagneticDisk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부분 원형 59">
              <a:extLst>
                <a:ext uri="{FF2B5EF4-FFF2-40B4-BE49-F238E27FC236}">
                  <a16:creationId xmlns:a16="http://schemas.microsoft.com/office/drawing/2014/main" id="{EA29F454-B293-EF10-C764-E0BB49667404}"/>
                </a:ext>
              </a:extLst>
            </p:cNvPr>
            <p:cNvSpPr/>
            <p:nvPr/>
          </p:nvSpPr>
          <p:spPr>
            <a:xfrm rot="5400000">
              <a:off x="10198027" y="3328814"/>
              <a:ext cx="1604265" cy="1819962"/>
            </a:xfrm>
            <a:prstGeom prst="pie">
              <a:avLst>
                <a:gd name="adj1" fmla="val 5400000"/>
                <a:gd name="adj2" fmla="val 16200000"/>
              </a:avLst>
            </a:pr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23000">
                  <a:srgbClr val="FFC000"/>
                </a:gs>
                <a:gs pos="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D4F8909B-BC72-509A-50A6-B4124479F657}"/>
              </a:ext>
            </a:extLst>
          </p:cNvPr>
          <p:cNvGrpSpPr/>
          <p:nvPr/>
        </p:nvGrpSpPr>
        <p:grpSpPr>
          <a:xfrm>
            <a:off x="8138418" y="118552"/>
            <a:ext cx="1915205" cy="3496046"/>
            <a:chOff x="1109737" y="5205743"/>
            <a:chExt cx="1524821" cy="2792170"/>
          </a:xfrm>
        </p:grpSpPr>
        <p:sp>
          <p:nvSpPr>
            <p:cNvPr id="64" name="막힌 원호 63">
              <a:extLst>
                <a:ext uri="{FF2B5EF4-FFF2-40B4-BE49-F238E27FC236}">
                  <a16:creationId xmlns:a16="http://schemas.microsoft.com/office/drawing/2014/main" id="{8C4CE9FC-BF2D-ED48-8D17-A8765C487452}"/>
                </a:ext>
              </a:extLst>
            </p:cNvPr>
            <p:cNvSpPr/>
            <p:nvPr/>
          </p:nvSpPr>
          <p:spPr>
            <a:xfrm rot="10800000" flipV="1">
              <a:off x="1109737" y="5205743"/>
              <a:ext cx="863918" cy="2790318"/>
            </a:xfrm>
            <a:prstGeom prst="blockArc">
              <a:avLst>
                <a:gd name="adj1" fmla="val 10801487"/>
                <a:gd name="adj2" fmla="val 0"/>
                <a:gd name="adj3" fmla="val 25000"/>
              </a:avLst>
            </a:prstGeom>
            <a:gradFill>
              <a:gsLst>
                <a:gs pos="46000">
                  <a:srgbClr val="FFFF00"/>
                </a:gs>
                <a:gs pos="24000">
                  <a:srgbClr val="FFC000"/>
                </a:gs>
                <a:gs pos="0">
                  <a:srgbClr val="FF0000"/>
                </a:gs>
                <a:gs pos="81000">
                  <a:srgbClr val="6648D2"/>
                </a:gs>
                <a:gs pos="96000">
                  <a:srgbClr val="FF00FF"/>
                </a:gs>
                <a:gs pos="66000">
                  <a:srgbClr val="0090D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막힌 원호 64">
              <a:extLst>
                <a:ext uri="{FF2B5EF4-FFF2-40B4-BE49-F238E27FC236}">
                  <a16:creationId xmlns:a16="http://schemas.microsoft.com/office/drawing/2014/main" id="{B5849040-DC4E-A9E4-6AF1-8624F49A7024}"/>
                </a:ext>
              </a:extLst>
            </p:cNvPr>
            <p:cNvSpPr/>
            <p:nvPr/>
          </p:nvSpPr>
          <p:spPr>
            <a:xfrm rot="10800000" flipV="1">
              <a:off x="1770640" y="5207595"/>
              <a:ext cx="863918" cy="2790318"/>
            </a:xfrm>
            <a:prstGeom prst="blockArc">
              <a:avLst>
                <a:gd name="adj1" fmla="val 10801487"/>
                <a:gd name="adj2" fmla="val 0"/>
                <a:gd name="adj3" fmla="val 25000"/>
              </a:avLst>
            </a:prstGeom>
            <a:gradFill>
              <a:gsLst>
                <a:gs pos="46000">
                  <a:srgbClr val="FFFF00"/>
                </a:gs>
                <a:gs pos="24000">
                  <a:srgbClr val="FFC000"/>
                </a:gs>
                <a:gs pos="0">
                  <a:srgbClr val="FF0000"/>
                </a:gs>
                <a:gs pos="81000">
                  <a:srgbClr val="6648D2"/>
                </a:gs>
                <a:gs pos="96000">
                  <a:srgbClr val="FF00FF"/>
                </a:gs>
                <a:gs pos="66000">
                  <a:srgbClr val="0090D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390463CE-B523-65B2-3953-D90FA748ED5C}"/>
              </a:ext>
            </a:extLst>
          </p:cNvPr>
          <p:cNvGrpSpPr/>
          <p:nvPr/>
        </p:nvGrpSpPr>
        <p:grpSpPr>
          <a:xfrm>
            <a:off x="2824280" y="278347"/>
            <a:ext cx="1915205" cy="3496046"/>
            <a:chOff x="1109737" y="5205743"/>
            <a:chExt cx="1524821" cy="2792170"/>
          </a:xfrm>
          <a:solidFill>
            <a:srgbClr val="FFFF00"/>
          </a:solidFill>
        </p:grpSpPr>
        <p:sp>
          <p:nvSpPr>
            <p:cNvPr id="67" name="막힌 원호 66">
              <a:extLst>
                <a:ext uri="{FF2B5EF4-FFF2-40B4-BE49-F238E27FC236}">
                  <a16:creationId xmlns:a16="http://schemas.microsoft.com/office/drawing/2014/main" id="{9E3D17FB-FFF0-863F-89DE-FA5CD2005453}"/>
                </a:ext>
              </a:extLst>
            </p:cNvPr>
            <p:cNvSpPr/>
            <p:nvPr/>
          </p:nvSpPr>
          <p:spPr>
            <a:xfrm rot="10800000" flipV="1">
              <a:off x="1109737" y="5205743"/>
              <a:ext cx="863918" cy="2790318"/>
            </a:xfrm>
            <a:prstGeom prst="blockArc">
              <a:avLst>
                <a:gd name="adj1" fmla="val 10801487"/>
                <a:gd name="adj2" fmla="val 0"/>
                <a:gd name="adj3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막힌 원호 67">
              <a:extLst>
                <a:ext uri="{FF2B5EF4-FFF2-40B4-BE49-F238E27FC236}">
                  <a16:creationId xmlns:a16="http://schemas.microsoft.com/office/drawing/2014/main" id="{5A2EDC5D-6DC7-BF25-C39D-0DA69E3E7986}"/>
                </a:ext>
              </a:extLst>
            </p:cNvPr>
            <p:cNvSpPr/>
            <p:nvPr/>
          </p:nvSpPr>
          <p:spPr>
            <a:xfrm rot="10800000" flipV="1">
              <a:off x="1770640" y="5207595"/>
              <a:ext cx="863918" cy="2790318"/>
            </a:xfrm>
            <a:prstGeom prst="blockArc">
              <a:avLst>
                <a:gd name="adj1" fmla="val 10801487"/>
                <a:gd name="adj2" fmla="val 0"/>
                <a:gd name="adj3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B3675AC-75F1-A458-B691-35AFEEA186F7}"/>
              </a:ext>
            </a:extLst>
          </p:cNvPr>
          <p:cNvCxnSpPr>
            <a:cxnSpLocks/>
          </p:cNvCxnSpPr>
          <p:nvPr/>
        </p:nvCxnSpPr>
        <p:spPr>
          <a:xfrm>
            <a:off x="5378824" y="-1775012"/>
            <a:ext cx="0" cy="9690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"/>
    </mc:Choice>
    <mc:Fallback xmlns="">
      <p:transition spd="slow" advTm="247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막힌 원호 2">
            <a:extLst>
              <a:ext uri="{FF2B5EF4-FFF2-40B4-BE49-F238E27FC236}">
                <a16:creationId xmlns:a16="http://schemas.microsoft.com/office/drawing/2014/main" id="{0157A109-0219-E9CD-ABFF-9F8820EB5BB0}"/>
              </a:ext>
            </a:extLst>
          </p:cNvPr>
          <p:cNvSpPr/>
          <p:nvPr/>
        </p:nvSpPr>
        <p:spPr>
          <a:xfrm rot="10800000" flipV="1">
            <a:off x="976951" y="1342588"/>
            <a:ext cx="5052657" cy="4172824"/>
          </a:xfrm>
          <a:prstGeom prst="blockArc">
            <a:avLst>
              <a:gd name="adj1" fmla="val 10801487"/>
              <a:gd name="adj2" fmla="val 0"/>
              <a:gd name="adj3" fmla="val 25000"/>
            </a:avLst>
          </a:prstGeom>
          <a:gradFill>
            <a:gsLst>
              <a:gs pos="46000">
                <a:srgbClr val="FFFF00"/>
              </a:gs>
              <a:gs pos="24000">
                <a:srgbClr val="FFC000"/>
              </a:gs>
              <a:gs pos="0">
                <a:srgbClr val="FF0000"/>
              </a:gs>
              <a:gs pos="81000">
                <a:srgbClr val="6648D2"/>
              </a:gs>
              <a:gs pos="96000">
                <a:srgbClr val="FF00FF"/>
              </a:gs>
              <a:gs pos="66000">
                <a:srgbClr val="0090D8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C86F1F-7814-FF79-890F-8B6F96B34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8" b="90994" l="2889" r="97111">
                        <a14:foregroundMark x1="12222" y1="70807" x2="12222" y2="70807"/>
                        <a14:foregroundMark x1="19778" y1="72671" x2="19778" y2="72671"/>
                        <a14:foregroundMark x1="19778" y1="72671" x2="17333" y2="70186"/>
                        <a14:foregroundMark x1="22889" y1="66770" x2="22889" y2="66770"/>
                        <a14:foregroundMark x1="22667" y1="66770" x2="17111" y2="86335"/>
                        <a14:foregroundMark x1="22667" y1="74534" x2="12000" y2="69565"/>
                        <a14:foregroundMark x1="12000" y1="69565" x2="5556" y2="71118"/>
                        <a14:foregroundMark x1="24889" y1="80745" x2="12667" y2="84472"/>
                        <a14:foregroundMark x1="12667" y1="84472" x2="19111" y2="59006"/>
                        <a14:foregroundMark x1="19111" y1="59006" x2="23556" y2="82609"/>
                        <a14:foregroundMark x1="23556" y1="82609" x2="23333" y2="86025"/>
                        <a14:foregroundMark x1="27556" y1="75155" x2="27556" y2="75155"/>
                        <a14:foregroundMark x1="30667" y1="73602" x2="24889" y2="76398"/>
                        <a14:foregroundMark x1="28000" y1="75155" x2="16222" y2="65217"/>
                        <a14:foregroundMark x1="16222" y1="65217" x2="19778" y2="56832"/>
                        <a14:foregroundMark x1="22667" y1="59006" x2="24222" y2="74845"/>
                        <a14:foregroundMark x1="24222" y1="74845" x2="24444" y2="74845"/>
                        <a14:foregroundMark x1="28667" y1="59627" x2="34889" y2="68944"/>
                        <a14:foregroundMark x1="19111" y1="91304" x2="19111" y2="91304"/>
                        <a14:foregroundMark x1="2889" y1="80124" x2="2889" y2="80124"/>
                        <a14:foregroundMark x1="25556" y1="56522" x2="25556" y2="56522"/>
                        <a14:foregroundMark x1="77556" y1="77950" x2="77556" y2="77950"/>
                        <a14:foregroundMark x1="82889" y1="72050" x2="82889" y2="72050"/>
                        <a14:foregroundMark x1="80222" y1="68634" x2="80222" y2="68634"/>
                        <a14:foregroundMark x1="80444" y1="63975" x2="80444" y2="63975"/>
                        <a14:foregroundMark x1="87778" y1="67391" x2="87778" y2="67391"/>
                        <a14:foregroundMark x1="92222" y1="70186" x2="92222" y2="70186"/>
                        <a14:foregroundMark x1="94222" y1="68634" x2="94222" y2="68634"/>
                        <a14:foregroundMark x1="27778" y1="84472" x2="27778" y2="84472"/>
                        <a14:foregroundMark x1="27111" y1="84161" x2="30889" y2="80435"/>
                        <a14:foregroundMark x1="33556" y1="79503" x2="33556" y2="79503"/>
                        <a14:foregroundMark x1="5556" y1="78261" x2="5556" y2="78261"/>
                        <a14:foregroundMark x1="9333" y1="84472" x2="9333" y2="84472"/>
                        <a14:foregroundMark x1="3556" y1="78261" x2="3556" y2="78261"/>
                        <a14:foregroundMark x1="32000" y1="68323" x2="36667" y2="73292"/>
                        <a14:foregroundMark x1="12222" y1="85714" x2="4444" y2="78261"/>
                        <a14:foregroundMark x1="3333" y1="70807" x2="15333" y2="60248"/>
                        <a14:foregroundMark x1="15333" y1="60248" x2="14222" y2="55590"/>
                        <a14:foregroundMark x1="69556" y1="61491" x2="65333" y2="76087"/>
                        <a14:foregroundMark x1="65333" y1="76087" x2="76444" y2="89752"/>
                        <a14:foregroundMark x1="76444" y1="89752" x2="89333" y2="83851"/>
                        <a14:foregroundMark x1="89333" y1="83851" x2="94667" y2="68634"/>
                        <a14:foregroundMark x1="94667" y1="68634" x2="81778" y2="59627"/>
                        <a14:foregroundMark x1="81778" y1="59627" x2="70444" y2="63354"/>
                        <a14:foregroundMark x1="70444" y1="63354" x2="77556" y2="77019"/>
                        <a14:foregroundMark x1="77556" y1="77019" x2="71333" y2="62112"/>
                        <a14:foregroundMark x1="71333" y1="62112" x2="78222" y2="85714"/>
                        <a14:foregroundMark x1="78222" y1="85714" x2="84444" y2="70186"/>
                        <a14:foregroundMark x1="84444" y1="70186" x2="85556" y2="80745"/>
                        <a14:foregroundMark x1="97111" y1="77329" x2="97111" y2="77329"/>
                        <a14:foregroundMark x1="71111" y1="84161" x2="78667" y2="78261"/>
                        <a14:foregroundMark x1="45556" y1="9938" x2="57333" y2="12422"/>
                        <a14:foregroundMark x1="57333" y1="12422" x2="60000" y2="11491"/>
                        <a14:foregroundMark x1="67111" y1="85714" x2="71778" y2="88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16" y="1995730"/>
            <a:ext cx="42862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20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85">
        <p159:morph option="byObject"/>
      </p:transition>
    </mc:Choice>
    <mc:Fallback xmlns="">
      <p:transition spd="slow" advTm="285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그룹 64">
            <a:extLst>
              <a:ext uri="{FF2B5EF4-FFF2-40B4-BE49-F238E27FC236}">
                <a16:creationId xmlns:a16="http://schemas.microsoft.com/office/drawing/2014/main" id="{94430651-F980-C59F-F5C8-74CBF4A2D04B}"/>
              </a:ext>
            </a:extLst>
          </p:cNvPr>
          <p:cNvGrpSpPr/>
          <p:nvPr/>
        </p:nvGrpSpPr>
        <p:grpSpPr>
          <a:xfrm>
            <a:off x="437556" y="3255557"/>
            <a:ext cx="5767643" cy="2664739"/>
            <a:chOff x="437556" y="3255557"/>
            <a:chExt cx="5767643" cy="2664739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FBC7B048-C509-170D-D5B6-FEB49C7012DC}"/>
                </a:ext>
              </a:extLst>
            </p:cNvPr>
            <p:cNvGrpSpPr/>
            <p:nvPr/>
          </p:nvGrpSpPr>
          <p:grpSpPr>
            <a:xfrm>
              <a:off x="437556" y="3255557"/>
              <a:ext cx="5767643" cy="2664739"/>
              <a:chOff x="406820" y="3295460"/>
              <a:chExt cx="5767643" cy="2664739"/>
            </a:xfr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grpSpPr>
          <p:sp>
            <p:nvSpPr>
              <p:cNvPr id="27" name="사각형: 잘린 대각선 방향 모서리 26">
                <a:extLst>
                  <a:ext uri="{FF2B5EF4-FFF2-40B4-BE49-F238E27FC236}">
                    <a16:creationId xmlns:a16="http://schemas.microsoft.com/office/drawing/2014/main" id="{52280F77-3A1A-602D-C94F-7088E77E91F2}"/>
                  </a:ext>
                </a:extLst>
              </p:cNvPr>
              <p:cNvSpPr/>
              <p:nvPr/>
            </p:nvSpPr>
            <p:spPr>
              <a:xfrm>
                <a:off x="1949560" y="4160524"/>
                <a:ext cx="803614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사각형: 잘린 대각선 방향 모서리 27">
                <a:extLst>
                  <a:ext uri="{FF2B5EF4-FFF2-40B4-BE49-F238E27FC236}">
                    <a16:creationId xmlns:a16="http://schemas.microsoft.com/office/drawing/2014/main" id="{43318211-A465-3FA9-EE01-7B2DF41F34C3}"/>
                  </a:ext>
                </a:extLst>
              </p:cNvPr>
              <p:cNvSpPr/>
              <p:nvPr/>
            </p:nvSpPr>
            <p:spPr>
              <a:xfrm>
                <a:off x="2120682" y="4418271"/>
                <a:ext cx="803614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사각형: 잘린 대각선 방향 모서리 28">
                <a:extLst>
                  <a:ext uri="{FF2B5EF4-FFF2-40B4-BE49-F238E27FC236}">
                    <a16:creationId xmlns:a16="http://schemas.microsoft.com/office/drawing/2014/main" id="{95CAA5A2-0B2D-801D-AE49-D1DE64AB32A0}"/>
                  </a:ext>
                </a:extLst>
              </p:cNvPr>
              <p:cNvSpPr/>
              <p:nvPr/>
            </p:nvSpPr>
            <p:spPr>
              <a:xfrm>
                <a:off x="406820" y="3295460"/>
                <a:ext cx="1429543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사각형: 잘린 대각선 방향 모서리 29">
                <a:extLst>
                  <a:ext uri="{FF2B5EF4-FFF2-40B4-BE49-F238E27FC236}">
                    <a16:creationId xmlns:a16="http://schemas.microsoft.com/office/drawing/2014/main" id="{082B26E0-6F2A-91D9-3F17-819DFF0A7D06}"/>
                  </a:ext>
                </a:extLst>
              </p:cNvPr>
              <p:cNvSpPr/>
              <p:nvPr/>
            </p:nvSpPr>
            <p:spPr>
              <a:xfrm>
                <a:off x="3150816" y="4254624"/>
                <a:ext cx="803614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사각형: 잘린 대각선 방향 모서리 30">
                <a:extLst>
                  <a:ext uri="{FF2B5EF4-FFF2-40B4-BE49-F238E27FC236}">
                    <a16:creationId xmlns:a16="http://schemas.microsoft.com/office/drawing/2014/main" id="{C46344F7-E811-6868-B0F6-960BDB83FBC3}"/>
                  </a:ext>
                </a:extLst>
              </p:cNvPr>
              <p:cNvSpPr/>
              <p:nvPr/>
            </p:nvSpPr>
            <p:spPr>
              <a:xfrm>
                <a:off x="1521632" y="3802631"/>
                <a:ext cx="1676887" cy="715786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사각형: 잘린 대각선 방향 모서리 31">
                <a:extLst>
                  <a:ext uri="{FF2B5EF4-FFF2-40B4-BE49-F238E27FC236}">
                    <a16:creationId xmlns:a16="http://schemas.microsoft.com/office/drawing/2014/main" id="{D34105DF-44D1-AC84-6B15-11DBB987D69D}"/>
                  </a:ext>
                </a:extLst>
              </p:cNvPr>
              <p:cNvSpPr/>
              <p:nvPr/>
            </p:nvSpPr>
            <p:spPr>
              <a:xfrm>
                <a:off x="3305786" y="4386521"/>
                <a:ext cx="803614" cy="1541928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사각형: 잘린 대각선 방향 모서리 32">
                <a:extLst>
                  <a:ext uri="{FF2B5EF4-FFF2-40B4-BE49-F238E27FC236}">
                    <a16:creationId xmlns:a16="http://schemas.microsoft.com/office/drawing/2014/main" id="{0938F662-6072-BF64-CF2C-0EBF7CCD804A}"/>
                  </a:ext>
                </a:extLst>
              </p:cNvPr>
              <p:cNvSpPr/>
              <p:nvPr/>
            </p:nvSpPr>
            <p:spPr>
              <a:xfrm>
                <a:off x="5163889" y="3866876"/>
                <a:ext cx="1010574" cy="587295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사각형: 잘린 대각선 방향 모서리 33">
                <a:extLst>
                  <a:ext uri="{FF2B5EF4-FFF2-40B4-BE49-F238E27FC236}">
                    <a16:creationId xmlns:a16="http://schemas.microsoft.com/office/drawing/2014/main" id="{DA581A2D-95AE-AA4C-15F0-B87033A6773F}"/>
                  </a:ext>
                </a:extLst>
              </p:cNvPr>
              <p:cNvSpPr/>
              <p:nvPr/>
            </p:nvSpPr>
            <p:spPr>
              <a:xfrm>
                <a:off x="4274653" y="3859554"/>
                <a:ext cx="1010574" cy="587295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사각형: 잘린 대각선 방향 모서리 34">
                <a:extLst>
                  <a:ext uri="{FF2B5EF4-FFF2-40B4-BE49-F238E27FC236}">
                    <a16:creationId xmlns:a16="http://schemas.microsoft.com/office/drawing/2014/main" id="{D4E16B22-1B98-D454-AF95-0A348872BE01}"/>
                  </a:ext>
                </a:extLst>
              </p:cNvPr>
              <p:cNvSpPr/>
              <p:nvPr/>
            </p:nvSpPr>
            <p:spPr>
              <a:xfrm>
                <a:off x="2827883" y="3802631"/>
                <a:ext cx="1676887" cy="715786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사각형: 잘린 대각선 방향 모서리 35">
              <a:extLst>
                <a:ext uri="{FF2B5EF4-FFF2-40B4-BE49-F238E27FC236}">
                  <a16:creationId xmlns:a16="http://schemas.microsoft.com/office/drawing/2014/main" id="{C7710B20-18AF-496A-555B-6417BA30E307}"/>
                </a:ext>
              </a:extLst>
            </p:cNvPr>
            <p:cNvSpPr/>
            <p:nvPr/>
          </p:nvSpPr>
          <p:spPr>
            <a:xfrm>
              <a:off x="673193" y="3459010"/>
              <a:ext cx="194135" cy="214657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사각형: 잘린 대각선 방향 모서리 36">
              <a:extLst>
                <a:ext uri="{FF2B5EF4-FFF2-40B4-BE49-F238E27FC236}">
                  <a16:creationId xmlns:a16="http://schemas.microsoft.com/office/drawing/2014/main" id="{58604931-5816-0E74-80A7-5F16529B9A54}"/>
                </a:ext>
              </a:extLst>
            </p:cNvPr>
            <p:cNvSpPr/>
            <p:nvPr/>
          </p:nvSpPr>
          <p:spPr>
            <a:xfrm>
              <a:off x="1231230" y="3459010"/>
              <a:ext cx="194135" cy="214657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ACA26A9C-3159-D12B-A691-0A1213E8227C}"/>
              </a:ext>
            </a:extLst>
          </p:cNvPr>
          <p:cNvGrpSpPr/>
          <p:nvPr/>
        </p:nvGrpSpPr>
        <p:grpSpPr>
          <a:xfrm>
            <a:off x="7432324" y="1952078"/>
            <a:ext cx="3122317" cy="4402246"/>
            <a:chOff x="7432324" y="1952078"/>
            <a:chExt cx="3122317" cy="4402246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702BC54B-ED93-C1D4-3398-4D3BD9CC907F}"/>
                </a:ext>
              </a:extLst>
            </p:cNvPr>
            <p:cNvGrpSpPr/>
            <p:nvPr/>
          </p:nvGrpSpPr>
          <p:grpSpPr>
            <a:xfrm>
              <a:off x="7432324" y="1952078"/>
              <a:ext cx="3122317" cy="4402246"/>
              <a:chOff x="4747033" y="7927"/>
              <a:chExt cx="5214043" cy="7248426"/>
            </a:xfr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</p:grpSpPr>
          <p:sp>
            <p:nvSpPr>
              <p:cNvPr id="54" name="사각형: 잘린 대각선 방향 모서리 53">
                <a:extLst>
                  <a:ext uri="{FF2B5EF4-FFF2-40B4-BE49-F238E27FC236}">
                    <a16:creationId xmlns:a16="http://schemas.microsoft.com/office/drawing/2014/main" id="{5CA72470-440B-7560-6ABC-8A2637B45D10}"/>
                  </a:ext>
                </a:extLst>
              </p:cNvPr>
              <p:cNvSpPr/>
              <p:nvPr/>
            </p:nvSpPr>
            <p:spPr>
              <a:xfrm>
                <a:off x="8759983" y="2422936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사각형: 잘린 대각선 방향 모서리 54">
                <a:extLst>
                  <a:ext uri="{FF2B5EF4-FFF2-40B4-BE49-F238E27FC236}">
                    <a16:creationId xmlns:a16="http://schemas.microsoft.com/office/drawing/2014/main" id="{B4048B39-577E-42B7-7443-48928711AC69}"/>
                  </a:ext>
                </a:extLst>
              </p:cNvPr>
              <p:cNvSpPr/>
              <p:nvPr/>
            </p:nvSpPr>
            <p:spPr>
              <a:xfrm>
                <a:off x="6711637" y="2039294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사각형: 잘린 대각선 방향 모서리 55">
                <a:extLst>
                  <a:ext uri="{FF2B5EF4-FFF2-40B4-BE49-F238E27FC236}">
                    <a16:creationId xmlns:a16="http://schemas.microsoft.com/office/drawing/2014/main" id="{10C2BBAA-797C-34F2-7D4B-B5842233574D}"/>
                  </a:ext>
                </a:extLst>
              </p:cNvPr>
              <p:cNvSpPr/>
              <p:nvPr/>
            </p:nvSpPr>
            <p:spPr>
              <a:xfrm>
                <a:off x="4747033" y="2388985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사각형: 잘린 대각선 방향 모서리 56">
                <a:extLst>
                  <a:ext uri="{FF2B5EF4-FFF2-40B4-BE49-F238E27FC236}">
                    <a16:creationId xmlns:a16="http://schemas.microsoft.com/office/drawing/2014/main" id="{C3D27D9F-FD91-7F8D-4CDB-BF5DAAB81A95}"/>
                  </a:ext>
                </a:extLst>
              </p:cNvPr>
              <p:cNvSpPr/>
              <p:nvPr/>
            </p:nvSpPr>
            <p:spPr>
              <a:xfrm>
                <a:off x="6243875" y="7927"/>
                <a:ext cx="2136616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사각형: 잘린 대각선 방향 모서리 57">
                <a:extLst>
                  <a:ext uri="{FF2B5EF4-FFF2-40B4-BE49-F238E27FC236}">
                    <a16:creationId xmlns:a16="http://schemas.microsoft.com/office/drawing/2014/main" id="{4F1178A0-A801-4E99-A382-F4408129EEBE}"/>
                  </a:ext>
                </a:extLst>
              </p:cNvPr>
              <p:cNvSpPr/>
              <p:nvPr/>
            </p:nvSpPr>
            <p:spPr>
              <a:xfrm>
                <a:off x="6711637" y="3577253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사각형: 잘린 대각선 방향 모서리 58">
                <a:extLst>
                  <a:ext uri="{FF2B5EF4-FFF2-40B4-BE49-F238E27FC236}">
                    <a16:creationId xmlns:a16="http://schemas.microsoft.com/office/drawing/2014/main" id="{D4B6328C-BB2F-BA84-D6FE-37779AA6D2DE}"/>
                  </a:ext>
                </a:extLst>
              </p:cNvPr>
              <p:cNvSpPr/>
              <p:nvPr/>
            </p:nvSpPr>
            <p:spPr>
              <a:xfrm>
                <a:off x="7912730" y="4947719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사각형: 잘린 대각선 방향 모서리 59">
                <a:extLst>
                  <a:ext uri="{FF2B5EF4-FFF2-40B4-BE49-F238E27FC236}">
                    <a16:creationId xmlns:a16="http://schemas.microsoft.com/office/drawing/2014/main" id="{DC1EEBCF-C708-D909-E77C-340BE0ED2076}"/>
                  </a:ext>
                </a:extLst>
              </p:cNvPr>
              <p:cNvSpPr/>
              <p:nvPr/>
            </p:nvSpPr>
            <p:spPr>
              <a:xfrm>
                <a:off x="5495453" y="4947719"/>
                <a:ext cx="1201093" cy="2308634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사각형: 잘린 대각선 방향 모서리 60">
                <a:extLst>
                  <a:ext uri="{FF2B5EF4-FFF2-40B4-BE49-F238E27FC236}">
                    <a16:creationId xmlns:a16="http://schemas.microsoft.com/office/drawing/2014/main" id="{382FDD44-D3A6-9C02-4E83-1EFE14C2BAEE}"/>
                  </a:ext>
                </a:extLst>
              </p:cNvPr>
              <p:cNvSpPr/>
              <p:nvPr/>
            </p:nvSpPr>
            <p:spPr>
              <a:xfrm>
                <a:off x="5267610" y="2511771"/>
                <a:ext cx="1510419" cy="879321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사각형: 잘린 대각선 방향 모서리 61">
                <a:extLst>
                  <a:ext uri="{FF2B5EF4-FFF2-40B4-BE49-F238E27FC236}">
                    <a16:creationId xmlns:a16="http://schemas.microsoft.com/office/drawing/2014/main" id="{F25680CD-F554-516C-7C4E-6E9BDDF50FC7}"/>
                  </a:ext>
                </a:extLst>
              </p:cNvPr>
              <p:cNvSpPr/>
              <p:nvPr/>
            </p:nvSpPr>
            <p:spPr>
              <a:xfrm>
                <a:off x="7758066" y="2489135"/>
                <a:ext cx="1510419" cy="879321"/>
              </a:xfrm>
              <a:prstGeom prst="snip2Diag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2" name="사각형: 잘린 대각선 방향 모서리 51">
              <a:extLst>
                <a:ext uri="{FF2B5EF4-FFF2-40B4-BE49-F238E27FC236}">
                  <a16:creationId xmlns:a16="http://schemas.microsoft.com/office/drawing/2014/main" id="{5E4BE992-AC01-5EB2-D5C8-8B2025B8D57F}"/>
                </a:ext>
              </a:extLst>
            </p:cNvPr>
            <p:cNvSpPr/>
            <p:nvPr/>
          </p:nvSpPr>
          <p:spPr>
            <a:xfrm>
              <a:off x="8646869" y="2314126"/>
              <a:ext cx="183694" cy="217188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3" name="사각형: 잘린 대각선 방향 모서리 52">
              <a:extLst>
                <a:ext uri="{FF2B5EF4-FFF2-40B4-BE49-F238E27FC236}">
                  <a16:creationId xmlns:a16="http://schemas.microsoft.com/office/drawing/2014/main" id="{8573C109-F5B1-32DE-B76E-F20BA1E09A5E}"/>
                </a:ext>
              </a:extLst>
            </p:cNvPr>
            <p:cNvSpPr/>
            <p:nvPr/>
          </p:nvSpPr>
          <p:spPr>
            <a:xfrm>
              <a:off x="9148757" y="2311545"/>
              <a:ext cx="183694" cy="217188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9531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15">
        <p159:morph option="byObject"/>
      </p:transition>
    </mc:Choice>
    <mc:Fallback xmlns="">
      <p:transition spd="slow" advTm="515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910506F6-6B4B-870A-44CE-BDD539113B4E}"/>
              </a:ext>
            </a:extLst>
          </p:cNvPr>
          <p:cNvGrpSpPr/>
          <p:nvPr/>
        </p:nvGrpSpPr>
        <p:grpSpPr>
          <a:xfrm>
            <a:off x="3164338" y="4244059"/>
            <a:ext cx="1693990" cy="2281232"/>
            <a:chOff x="3829762" y="1718780"/>
            <a:chExt cx="3637709" cy="4670703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50FC00A6-8876-C6E6-F9CA-BCEF5472F8C1}"/>
                </a:ext>
              </a:extLst>
            </p:cNvPr>
            <p:cNvSpPr/>
            <p:nvPr/>
          </p:nvSpPr>
          <p:spPr>
            <a:xfrm>
              <a:off x="4357735" y="3736818"/>
              <a:ext cx="2685861" cy="26526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6EBF3E85-26AC-C91C-BFBB-16207BBC1B26}"/>
                </a:ext>
              </a:extLst>
            </p:cNvPr>
            <p:cNvSpPr/>
            <p:nvPr/>
          </p:nvSpPr>
          <p:spPr>
            <a:xfrm>
              <a:off x="4946209" y="2475311"/>
              <a:ext cx="1508912" cy="14858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A7844AA9-443D-489A-7217-FDF559C01213}"/>
                </a:ext>
              </a:extLst>
            </p:cNvPr>
            <p:cNvSpPr/>
            <p:nvPr/>
          </p:nvSpPr>
          <p:spPr>
            <a:xfrm rot="5400000">
              <a:off x="5519742" y="4003299"/>
              <a:ext cx="871704" cy="26569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이등변 삼각형 4">
              <a:extLst>
                <a:ext uri="{FF2B5EF4-FFF2-40B4-BE49-F238E27FC236}">
                  <a16:creationId xmlns:a16="http://schemas.microsoft.com/office/drawing/2014/main" id="{E081F1BF-E742-95B7-8D9E-FC8EB39BC6CD}"/>
                </a:ext>
              </a:extLst>
            </p:cNvPr>
            <p:cNvSpPr/>
            <p:nvPr/>
          </p:nvSpPr>
          <p:spPr>
            <a:xfrm rot="20367160">
              <a:off x="4768161" y="1718780"/>
              <a:ext cx="1060704" cy="9144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순서도: 저장 데이터 6">
              <a:extLst>
                <a:ext uri="{FF2B5EF4-FFF2-40B4-BE49-F238E27FC236}">
                  <a16:creationId xmlns:a16="http://schemas.microsoft.com/office/drawing/2014/main" id="{21D760F3-9E2A-917E-F453-84701AE7725E}"/>
                </a:ext>
              </a:extLst>
            </p:cNvPr>
            <p:cNvSpPr/>
            <p:nvPr/>
          </p:nvSpPr>
          <p:spPr>
            <a:xfrm rot="16200000">
              <a:off x="5524632" y="3238950"/>
              <a:ext cx="330945" cy="1113573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17970337-DBCF-BCE3-97F9-D8B4B6B712DA}"/>
                </a:ext>
              </a:extLst>
            </p:cNvPr>
            <p:cNvSpPr/>
            <p:nvPr/>
          </p:nvSpPr>
          <p:spPr>
            <a:xfrm rot="4112023">
              <a:off x="5747225" y="4094184"/>
              <a:ext cx="999331" cy="26569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F12F4314-294E-8F28-972E-4C2D845041D3}"/>
                </a:ext>
              </a:extLst>
            </p:cNvPr>
            <p:cNvSpPr/>
            <p:nvPr/>
          </p:nvSpPr>
          <p:spPr>
            <a:xfrm flipV="1">
              <a:off x="5585864" y="4387569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DA3FB142-75C6-4FA2-F0F3-59747CB56584}"/>
                </a:ext>
              </a:extLst>
            </p:cNvPr>
            <p:cNvSpPr/>
            <p:nvPr/>
          </p:nvSpPr>
          <p:spPr>
            <a:xfrm>
              <a:off x="5588883" y="4740655"/>
              <a:ext cx="172015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2740C324-50F9-99AE-14B1-D008E309D4A8}"/>
                </a:ext>
              </a:extLst>
            </p:cNvPr>
            <p:cNvSpPr/>
            <p:nvPr/>
          </p:nvSpPr>
          <p:spPr>
            <a:xfrm>
              <a:off x="5588882" y="5084687"/>
              <a:ext cx="172015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A0B4E657-A31E-0ED1-706F-F74111EE8851}"/>
                </a:ext>
              </a:extLst>
            </p:cNvPr>
            <p:cNvSpPr/>
            <p:nvPr/>
          </p:nvSpPr>
          <p:spPr>
            <a:xfrm flipV="1">
              <a:off x="5224852" y="3298296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11E447B8-12CA-9051-FEB4-4672EEDA5989}"/>
                </a:ext>
              </a:extLst>
            </p:cNvPr>
            <p:cNvSpPr/>
            <p:nvPr/>
          </p:nvSpPr>
          <p:spPr>
            <a:xfrm flipV="1">
              <a:off x="5419761" y="3429000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20CE357B-59A0-2A65-21F0-A303D0EF22F3}"/>
                </a:ext>
              </a:extLst>
            </p:cNvPr>
            <p:cNvSpPr/>
            <p:nvPr/>
          </p:nvSpPr>
          <p:spPr>
            <a:xfrm flipV="1">
              <a:off x="5662806" y="3446799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1DDC0D67-4865-89EB-124D-BC41C8FB99ED}"/>
                </a:ext>
              </a:extLst>
            </p:cNvPr>
            <p:cNvSpPr/>
            <p:nvPr/>
          </p:nvSpPr>
          <p:spPr>
            <a:xfrm flipV="1">
              <a:off x="6088443" y="3235167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82878243-3A66-BA7C-A3A1-E9A14EB42D23}"/>
                </a:ext>
              </a:extLst>
            </p:cNvPr>
            <p:cNvSpPr/>
            <p:nvPr/>
          </p:nvSpPr>
          <p:spPr>
            <a:xfrm flipV="1">
              <a:off x="5893534" y="3365171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712ACC8F-1F49-8C42-0B0C-06B997EB0561}"/>
                </a:ext>
              </a:extLst>
            </p:cNvPr>
            <p:cNvSpPr/>
            <p:nvPr/>
          </p:nvSpPr>
          <p:spPr>
            <a:xfrm flipV="1">
              <a:off x="5393848" y="2782248"/>
              <a:ext cx="268958" cy="2255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D771D2E2-5FA5-567C-83C5-5937DB08A898}"/>
                </a:ext>
              </a:extLst>
            </p:cNvPr>
            <p:cNvSpPr/>
            <p:nvPr/>
          </p:nvSpPr>
          <p:spPr>
            <a:xfrm flipV="1">
              <a:off x="5814448" y="2763763"/>
              <a:ext cx="268958" cy="2255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C975C46F-7F6F-B502-AD93-D840ED8C9DF3}"/>
                </a:ext>
              </a:extLst>
            </p:cNvPr>
            <p:cNvSpPr/>
            <p:nvPr/>
          </p:nvSpPr>
          <p:spPr>
            <a:xfrm rot="5400000">
              <a:off x="5851478" y="2897795"/>
              <a:ext cx="208230" cy="461727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118BA37D-633F-0722-D9DE-4D5249B464A2}"/>
                </a:ext>
              </a:extLst>
            </p:cNvPr>
            <p:cNvSpPr/>
            <p:nvPr/>
          </p:nvSpPr>
          <p:spPr>
            <a:xfrm rot="2798264" flipH="1">
              <a:off x="6790302" y="3615338"/>
              <a:ext cx="45719" cy="9144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A936EA8-2D70-FFB9-42E4-B736A2A7421B}"/>
                </a:ext>
              </a:extLst>
            </p:cNvPr>
            <p:cNvSpPr/>
            <p:nvPr/>
          </p:nvSpPr>
          <p:spPr>
            <a:xfrm rot="7766998" flipH="1">
              <a:off x="4496955" y="3670571"/>
              <a:ext cx="45719" cy="9144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D4F09F6D-42B6-001D-88A1-6BF349C22042}"/>
                </a:ext>
              </a:extLst>
            </p:cNvPr>
            <p:cNvSpPr/>
            <p:nvPr/>
          </p:nvSpPr>
          <p:spPr>
            <a:xfrm rot="7070092">
              <a:off x="7261351" y="3672165"/>
              <a:ext cx="45719" cy="36652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68AE5033-C3B3-F6AD-1C90-D06B0D56F86A}"/>
                </a:ext>
              </a:extLst>
            </p:cNvPr>
            <p:cNvSpPr/>
            <p:nvPr/>
          </p:nvSpPr>
          <p:spPr>
            <a:xfrm rot="21340578">
              <a:off x="7082336" y="3230398"/>
              <a:ext cx="45719" cy="57080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12825A7F-1526-7A31-0CFF-DF5C19626889}"/>
                </a:ext>
              </a:extLst>
            </p:cNvPr>
            <p:cNvSpPr/>
            <p:nvPr/>
          </p:nvSpPr>
          <p:spPr>
            <a:xfrm rot="6480269">
              <a:off x="3990163" y="3608535"/>
              <a:ext cx="45719" cy="36652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A0B8D8D-039D-F311-2F4B-2EC8760155B2}"/>
                </a:ext>
              </a:extLst>
            </p:cNvPr>
            <p:cNvSpPr/>
            <p:nvPr/>
          </p:nvSpPr>
          <p:spPr>
            <a:xfrm rot="746183">
              <a:off x="4230344" y="3286391"/>
              <a:ext cx="45719" cy="57080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FDABB06F-6A22-B122-8F61-20D63EB2D627}"/>
              </a:ext>
            </a:extLst>
          </p:cNvPr>
          <p:cNvGrpSpPr/>
          <p:nvPr/>
        </p:nvGrpSpPr>
        <p:grpSpPr>
          <a:xfrm flipH="1">
            <a:off x="6523192" y="4424259"/>
            <a:ext cx="1630284" cy="2246541"/>
            <a:chOff x="3829762" y="1718780"/>
            <a:chExt cx="3637709" cy="4670703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E3DB74E2-9B28-BBFA-1A19-A808E612D7A9}"/>
                </a:ext>
              </a:extLst>
            </p:cNvPr>
            <p:cNvSpPr/>
            <p:nvPr/>
          </p:nvSpPr>
          <p:spPr>
            <a:xfrm>
              <a:off x="4357735" y="3736818"/>
              <a:ext cx="2685861" cy="26526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B07B95F-8F45-5ACA-13AE-868232553CB9}"/>
                </a:ext>
              </a:extLst>
            </p:cNvPr>
            <p:cNvSpPr/>
            <p:nvPr/>
          </p:nvSpPr>
          <p:spPr>
            <a:xfrm>
              <a:off x="4946209" y="2475311"/>
              <a:ext cx="1508912" cy="14858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5EFF1016-5AA5-6698-3F88-C020F89F1E35}"/>
                </a:ext>
              </a:extLst>
            </p:cNvPr>
            <p:cNvSpPr/>
            <p:nvPr/>
          </p:nvSpPr>
          <p:spPr>
            <a:xfrm rot="5400000">
              <a:off x="5519742" y="4003299"/>
              <a:ext cx="871704" cy="26569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1A7987FC-2820-C192-46C4-029A4089498A}"/>
                </a:ext>
              </a:extLst>
            </p:cNvPr>
            <p:cNvSpPr/>
            <p:nvPr/>
          </p:nvSpPr>
          <p:spPr>
            <a:xfrm rot="20367160">
              <a:off x="4768161" y="1718780"/>
              <a:ext cx="1060704" cy="9144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순서도: 저장 데이터 31">
              <a:extLst>
                <a:ext uri="{FF2B5EF4-FFF2-40B4-BE49-F238E27FC236}">
                  <a16:creationId xmlns:a16="http://schemas.microsoft.com/office/drawing/2014/main" id="{3C35B892-8AF7-3727-314C-1A4C5F0550FC}"/>
                </a:ext>
              </a:extLst>
            </p:cNvPr>
            <p:cNvSpPr/>
            <p:nvPr/>
          </p:nvSpPr>
          <p:spPr>
            <a:xfrm rot="16200000">
              <a:off x="5524632" y="3238950"/>
              <a:ext cx="330945" cy="1113573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48D0040C-E9D1-9ECA-886C-9A95CFFE4BA2}"/>
                </a:ext>
              </a:extLst>
            </p:cNvPr>
            <p:cNvSpPr/>
            <p:nvPr/>
          </p:nvSpPr>
          <p:spPr>
            <a:xfrm rot="4112023">
              <a:off x="5747225" y="4094184"/>
              <a:ext cx="999331" cy="26569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216E0963-BB1C-7272-79CC-153BE76407D4}"/>
                </a:ext>
              </a:extLst>
            </p:cNvPr>
            <p:cNvSpPr/>
            <p:nvPr/>
          </p:nvSpPr>
          <p:spPr>
            <a:xfrm flipV="1">
              <a:off x="5585864" y="4387569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219524DF-1811-7306-ECD8-708D502CB676}"/>
                </a:ext>
              </a:extLst>
            </p:cNvPr>
            <p:cNvSpPr/>
            <p:nvPr/>
          </p:nvSpPr>
          <p:spPr>
            <a:xfrm>
              <a:off x="5588883" y="4740655"/>
              <a:ext cx="172015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F4E4FD60-077F-06C6-C552-400A59F7F928}"/>
                </a:ext>
              </a:extLst>
            </p:cNvPr>
            <p:cNvSpPr/>
            <p:nvPr/>
          </p:nvSpPr>
          <p:spPr>
            <a:xfrm>
              <a:off x="5588882" y="5084687"/>
              <a:ext cx="172015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3CBEA28B-0112-D950-DCC5-B810FDFE431A}"/>
                </a:ext>
              </a:extLst>
            </p:cNvPr>
            <p:cNvSpPr/>
            <p:nvPr/>
          </p:nvSpPr>
          <p:spPr>
            <a:xfrm flipV="1">
              <a:off x="5224852" y="3298296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CFB0DE3E-80A3-EC30-A606-95B25058EC02}"/>
                </a:ext>
              </a:extLst>
            </p:cNvPr>
            <p:cNvSpPr/>
            <p:nvPr/>
          </p:nvSpPr>
          <p:spPr>
            <a:xfrm flipV="1">
              <a:off x="5419761" y="3429000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7F26867D-E287-07C2-67EE-A2805D78D361}"/>
                </a:ext>
              </a:extLst>
            </p:cNvPr>
            <p:cNvSpPr/>
            <p:nvPr/>
          </p:nvSpPr>
          <p:spPr>
            <a:xfrm flipV="1">
              <a:off x="5662806" y="3446799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F39A695F-0412-A82D-8335-96CD8188BC07}"/>
                </a:ext>
              </a:extLst>
            </p:cNvPr>
            <p:cNvSpPr/>
            <p:nvPr/>
          </p:nvSpPr>
          <p:spPr>
            <a:xfrm flipV="1">
              <a:off x="6088443" y="3235167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463E35DA-7280-81D4-89EF-D25A52EFA55F}"/>
                </a:ext>
              </a:extLst>
            </p:cNvPr>
            <p:cNvSpPr/>
            <p:nvPr/>
          </p:nvSpPr>
          <p:spPr>
            <a:xfrm flipV="1">
              <a:off x="5893534" y="3365171"/>
              <a:ext cx="168996" cy="181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FBDD9921-D9B0-F244-9C52-7195698EB8A8}"/>
                </a:ext>
              </a:extLst>
            </p:cNvPr>
            <p:cNvSpPr/>
            <p:nvPr/>
          </p:nvSpPr>
          <p:spPr>
            <a:xfrm flipV="1">
              <a:off x="5393848" y="2782248"/>
              <a:ext cx="268958" cy="2255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686310DB-B092-16BE-C966-7044E20A68A7}"/>
                </a:ext>
              </a:extLst>
            </p:cNvPr>
            <p:cNvSpPr/>
            <p:nvPr/>
          </p:nvSpPr>
          <p:spPr>
            <a:xfrm flipV="1">
              <a:off x="5814448" y="2763763"/>
              <a:ext cx="268958" cy="2255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01D2C96D-8589-3343-8BDD-6AC9D2631916}"/>
                </a:ext>
              </a:extLst>
            </p:cNvPr>
            <p:cNvSpPr/>
            <p:nvPr/>
          </p:nvSpPr>
          <p:spPr>
            <a:xfrm rot="5400000">
              <a:off x="5851478" y="2897795"/>
              <a:ext cx="208230" cy="461727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1D0480B4-E044-E369-9A57-EA1123ED4EC4}"/>
                </a:ext>
              </a:extLst>
            </p:cNvPr>
            <p:cNvSpPr/>
            <p:nvPr/>
          </p:nvSpPr>
          <p:spPr>
            <a:xfrm rot="2798264" flipH="1">
              <a:off x="6790302" y="3615338"/>
              <a:ext cx="45719" cy="9144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9BF60C6F-5660-B326-14E1-53ACEF7DD22A}"/>
                </a:ext>
              </a:extLst>
            </p:cNvPr>
            <p:cNvSpPr/>
            <p:nvPr/>
          </p:nvSpPr>
          <p:spPr>
            <a:xfrm rot="7766998" flipH="1">
              <a:off x="4496955" y="3670571"/>
              <a:ext cx="45719" cy="9144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177496B2-D9B9-F5CB-BF56-89F1AF194D0F}"/>
                </a:ext>
              </a:extLst>
            </p:cNvPr>
            <p:cNvSpPr/>
            <p:nvPr/>
          </p:nvSpPr>
          <p:spPr>
            <a:xfrm rot="7070092">
              <a:off x="7261351" y="3672165"/>
              <a:ext cx="45719" cy="36652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A9A2611B-6A25-8BAD-6A1D-E7E99F3E3082}"/>
                </a:ext>
              </a:extLst>
            </p:cNvPr>
            <p:cNvSpPr/>
            <p:nvPr/>
          </p:nvSpPr>
          <p:spPr>
            <a:xfrm rot="21340578">
              <a:off x="7082336" y="3230398"/>
              <a:ext cx="45719" cy="57080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F9B864EB-54DB-A929-AB82-B79557246FE8}"/>
                </a:ext>
              </a:extLst>
            </p:cNvPr>
            <p:cNvSpPr/>
            <p:nvPr/>
          </p:nvSpPr>
          <p:spPr>
            <a:xfrm rot="6480269">
              <a:off x="3990163" y="3608535"/>
              <a:ext cx="45719" cy="36652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DD7738EB-5754-6B8C-019F-42FC1627B655}"/>
                </a:ext>
              </a:extLst>
            </p:cNvPr>
            <p:cNvSpPr/>
            <p:nvPr/>
          </p:nvSpPr>
          <p:spPr>
            <a:xfrm rot="746183">
              <a:off x="4230344" y="3286391"/>
              <a:ext cx="45719" cy="57080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6224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40">
        <p159:morph option="byObject"/>
      </p:transition>
    </mc:Choice>
    <mc:Fallback xmlns="">
      <p:transition spd="slow" advTm="24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직사각형 49">
            <a:extLst>
              <a:ext uri="{FF2B5EF4-FFF2-40B4-BE49-F238E27FC236}">
                <a16:creationId xmlns:a16="http://schemas.microsoft.com/office/drawing/2014/main" id="{406FD091-863E-9D38-9B9E-B6F349A44DA0}"/>
              </a:ext>
            </a:extLst>
          </p:cNvPr>
          <p:cNvSpPr/>
          <p:nvPr/>
        </p:nvSpPr>
        <p:spPr>
          <a:xfrm>
            <a:off x="0" y="4467745"/>
            <a:ext cx="12192000" cy="2390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F93934D-6806-3BA5-D6C8-871693A831A1}"/>
              </a:ext>
            </a:extLst>
          </p:cNvPr>
          <p:cNvGrpSpPr/>
          <p:nvPr/>
        </p:nvGrpSpPr>
        <p:grpSpPr>
          <a:xfrm>
            <a:off x="4361332" y="2583383"/>
            <a:ext cx="2588177" cy="2216353"/>
            <a:chOff x="4366496" y="2725094"/>
            <a:chExt cx="2588177" cy="2216353"/>
          </a:xfrm>
        </p:grpSpPr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874DFDF6-99EF-F80F-A87F-7D77157E48E2}"/>
                </a:ext>
              </a:extLst>
            </p:cNvPr>
            <p:cNvGrpSpPr/>
            <p:nvPr/>
          </p:nvGrpSpPr>
          <p:grpSpPr>
            <a:xfrm>
              <a:off x="4366496" y="2725094"/>
              <a:ext cx="2588177" cy="2216353"/>
              <a:chOff x="4366496" y="2725094"/>
              <a:chExt cx="2588177" cy="2216353"/>
            </a:xfrm>
          </p:grpSpPr>
          <p:sp>
            <p:nvSpPr>
              <p:cNvPr id="28" name="달 27">
                <a:extLst>
                  <a:ext uri="{FF2B5EF4-FFF2-40B4-BE49-F238E27FC236}">
                    <a16:creationId xmlns:a16="http://schemas.microsoft.com/office/drawing/2014/main" id="{5C26338B-16A6-24FB-524F-FFADB1BAF064}"/>
                  </a:ext>
                </a:extLst>
              </p:cNvPr>
              <p:cNvSpPr/>
              <p:nvPr/>
            </p:nvSpPr>
            <p:spPr>
              <a:xfrm rot="1521721">
                <a:off x="5602930" y="2725094"/>
                <a:ext cx="396230" cy="639119"/>
              </a:xfrm>
              <a:prstGeom prst="moon">
                <a:avLst>
                  <a:gd name="adj" fmla="val 875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달 28">
                <a:extLst>
                  <a:ext uri="{FF2B5EF4-FFF2-40B4-BE49-F238E27FC236}">
                    <a16:creationId xmlns:a16="http://schemas.microsoft.com/office/drawing/2014/main" id="{38056D23-8A9D-5F49-F255-AA29A3A0A088}"/>
                  </a:ext>
                </a:extLst>
              </p:cNvPr>
              <p:cNvSpPr/>
              <p:nvPr/>
            </p:nvSpPr>
            <p:spPr>
              <a:xfrm rot="20900044">
                <a:off x="5212074" y="3361084"/>
                <a:ext cx="396230" cy="639119"/>
              </a:xfrm>
              <a:prstGeom prst="moon">
                <a:avLst>
                  <a:gd name="adj" fmla="val 8112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하트 29">
                <a:extLst>
                  <a:ext uri="{FF2B5EF4-FFF2-40B4-BE49-F238E27FC236}">
                    <a16:creationId xmlns:a16="http://schemas.microsoft.com/office/drawing/2014/main" id="{7270E21F-A892-6141-2742-B60BC907F704}"/>
                  </a:ext>
                </a:extLst>
              </p:cNvPr>
              <p:cNvSpPr/>
              <p:nvPr/>
            </p:nvSpPr>
            <p:spPr>
              <a:xfrm rot="13246931">
                <a:off x="4366496" y="3544437"/>
                <a:ext cx="91049" cy="406918"/>
              </a:xfrm>
              <a:prstGeom prst="hear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부분 원형 31">
                <a:extLst>
                  <a:ext uri="{FF2B5EF4-FFF2-40B4-BE49-F238E27FC236}">
                    <a16:creationId xmlns:a16="http://schemas.microsoft.com/office/drawing/2014/main" id="{3CC85628-B6A4-0D55-A8D9-E746BA835B5E}"/>
                  </a:ext>
                </a:extLst>
              </p:cNvPr>
              <p:cNvSpPr/>
              <p:nvPr/>
            </p:nvSpPr>
            <p:spPr>
              <a:xfrm rot="7572822">
                <a:off x="6516688" y="4520719"/>
                <a:ext cx="406918" cy="434538"/>
              </a:xfrm>
              <a:prstGeom prst="pi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달 26">
                <a:extLst>
                  <a:ext uri="{FF2B5EF4-FFF2-40B4-BE49-F238E27FC236}">
                    <a16:creationId xmlns:a16="http://schemas.microsoft.com/office/drawing/2014/main" id="{0C8E2A1C-9870-2EC0-4928-720F867E9E4A}"/>
                  </a:ext>
                </a:extLst>
              </p:cNvPr>
              <p:cNvSpPr/>
              <p:nvPr/>
            </p:nvSpPr>
            <p:spPr>
              <a:xfrm rot="6578497">
                <a:off x="5092254" y="2406599"/>
                <a:ext cx="1200157" cy="2524680"/>
              </a:xfrm>
              <a:prstGeom prst="moon">
                <a:avLst>
                  <a:gd name="adj" fmla="val 58694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1" name="순서도: 연결자 30">
              <a:extLst>
                <a:ext uri="{FF2B5EF4-FFF2-40B4-BE49-F238E27FC236}">
                  <a16:creationId xmlns:a16="http://schemas.microsoft.com/office/drawing/2014/main" id="{D47F485D-6807-B318-868F-224F6F096B8F}"/>
                </a:ext>
              </a:extLst>
            </p:cNvPr>
            <p:cNvSpPr/>
            <p:nvPr/>
          </p:nvSpPr>
          <p:spPr>
            <a:xfrm>
              <a:off x="4502362" y="3565991"/>
              <a:ext cx="86047" cy="80578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107BE7EA-99EE-CD9C-186D-7B0F9178101C}"/>
              </a:ext>
            </a:extLst>
          </p:cNvPr>
          <p:cNvSpPr/>
          <p:nvPr/>
        </p:nvSpPr>
        <p:spPr>
          <a:xfrm rot="7066634">
            <a:off x="1407920" y="5037504"/>
            <a:ext cx="1242324" cy="1164534"/>
          </a:xfrm>
          <a:custGeom>
            <a:avLst/>
            <a:gdLst>
              <a:gd name="connsiteX0" fmla="*/ 434567 w 2281474"/>
              <a:gd name="connsiteY0" fmla="*/ 289711 h 2199992"/>
              <a:gd name="connsiteX1" fmla="*/ 443620 w 2281474"/>
              <a:gd name="connsiteY1" fmla="*/ 1530035 h 2199992"/>
              <a:gd name="connsiteX2" fmla="*/ 461727 w 2281474"/>
              <a:gd name="connsiteY2" fmla="*/ 1711105 h 2199992"/>
              <a:gd name="connsiteX3" fmla="*/ 479834 w 2281474"/>
              <a:gd name="connsiteY3" fmla="*/ 1946495 h 2199992"/>
              <a:gd name="connsiteX4" fmla="*/ 516048 w 2281474"/>
              <a:gd name="connsiteY4" fmla="*/ 2109457 h 2199992"/>
              <a:gd name="connsiteX5" fmla="*/ 724277 w 2281474"/>
              <a:gd name="connsiteY5" fmla="*/ 2082297 h 2199992"/>
              <a:gd name="connsiteX6" fmla="*/ 760491 w 2281474"/>
              <a:gd name="connsiteY6" fmla="*/ 2037029 h 2199992"/>
              <a:gd name="connsiteX7" fmla="*/ 778598 w 2281474"/>
              <a:gd name="connsiteY7" fmla="*/ 1964602 h 2199992"/>
              <a:gd name="connsiteX8" fmla="*/ 814812 w 2281474"/>
              <a:gd name="connsiteY8" fmla="*/ 1774479 h 2199992"/>
              <a:gd name="connsiteX9" fmla="*/ 823866 w 2281474"/>
              <a:gd name="connsiteY9" fmla="*/ 1629624 h 2199992"/>
              <a:gd name="connsiteX10" fmla="*/ 832919 w 2281474"/>
              <a:gd name="connsiteY10" fmla="*/ 1502875 h 2199992"/>
              <a:gd name="connsiteX11" fmla="*/ 841973 w 2281474"/>
              <a:gd name="connsiteY11" fmla="*/ 1348966 h 2199992"/>
              <a:gd name="connsiteX12" fmla="*/ 851026 w 2281474"/>
              <a:gd name="connsiteY12" fmla="*/ 977774 h 2199992"/>
              <a:gd name="connsiteX13" fmla="*/ 860079 w 2281474"/>
              <a:gd name="connsiteY13" fmla="*/ 869132 h 2199992"/>
              <a:gd name="connsiteX14" fmla="*/ 869133 w 2281474"/>
              <a:gd name="connsiteY14" fmla="*/ 706170 h 2199992"/>
              <a:gd name="connsiteX15" fmla="*/ 887240 w 2281474"/>
              <a:gd name="connsiteY15" fmla="*/ 298764 h 2199992"/>
              <a:gd name="connsiteX16" fmla="*/ 878186 w 2281474"/>
              <a:gd name="connsiteY16" fmla="*/ 190123 h 2199992"/>
              <a:gd name="connsiteX17" fmla="*/ 832919 w 2281474"/>
              <a:gd name="connsiteY17" fmla="*/ 199176 h 2199992"/>
              <a:gd name="connsiteX18" fmla="*/ 760491 w 2281474"/>
              <a:gd name="connsiteY18" fmla="*/ 226336 h 2199992"/>
              <a:gd name="connsiteX19" fmla="*/ 679010 w 2281474"/>
              <a:gd name="connsiteY19" fmla="*/ 253497 h 2199992"/>
              <a:gd name="connsiteX20" fmla="*/ 615636 w 2281474"/>
              <a:gd name="connsiteY20" fmla="*/ 262550 h 2199992"/>
              <a:gd name="connsiteX21" fmla="*/ 543208 w 2281474"/>
              <a:gd name="connsiteY21" fmla="*/ 280657 h 2199992"/>
              <a:gd name="connsiteX22" fmla="*/ 443620 w 2281474"/>
              <a:gd name="connsiteY22" fmla="*/ 271604 h 2199992"/>
              <a:gd name="connsiteX23" fmla="*/ 398353 w 2281474"/>
              <a:gd name="connsiteY23" fmla="*/ 253497 h 2199992"/>
              <a:gd name="connsiteX24" fmla="*/ 470780 w 2281474"/>
              <a:gd name="connsiteY24" fmla="*/ 271604 h 2199992"/>
              <a:gd name="connsiteX25" fmla="*/ 588475 w 2281474"/>
              <a:gd name="connsiteY25" fmla="*/ 262550 h 2199992"/>
              <a:gd name="connsiteX26" fmla="*/ 615636 w 2281474"/>
              <a:gd name="connsiteY26" fmla="*/ 244443 h 2199992"/>
              <a:gd name="connsiteX27" fmla="*/ 651850 w 2281474"/>
              <a:gd name="connsiteY27" fmla="*/ 235390 h 2199992"/>
              <a:gd name="connsiteX28" fmla="*/ 778598 w 2281474"/>
              <a:gd name="connsiteY28" fmla="*/ 181069 h 2199992"/>
              <a:gd name="connsiteX29" fmla="*/ 869133 w 2281474"/>
              <a:gd name="connsiteY29" fmla="*/ 144855 h 2199992"/>
              <a:gd name="connsiteX30" fmla="*/ 950614 w 2281474"/>
              <a:gd name="connsiteY30" fmla="*/ 126748 h 2199992"/>
              <a:gd name="connsiteX31" fmla="*/ 977775 w 2281474"/>
              <a:gd name="connsiteY31" fmla="*/ 108641 h 2199992"/>
              <a:gd name="connsiteX32" fmla="*/ 1131683 w 2281474"/>
              <a:gd name="connsiteY32" fmla="*/ 108641 h 2199992"/>
              <a:gd name="connsiteX33" fmla="*/ 1222218 w 2281474"/>
              <a:gd name="connsiteY33" fmla="*/ 144855 h 2199992"/>
              <a:gd name="connsiteX34" fmla="*/ 1348967 w 2281474"/>
              <a:gd name="connsiteY34" fmla="*/ 181069 h 2199992"/>
              <a:gd name="connsiteX35" fmla="*/ 1557196 w 2281474"/>
              <a:gd name="connsiteY35" fmla="*/ 190123 h 2199992"/>
              <a:gd name="connsiteX36" fmla="*/ 1566250 w 2281474"/>
              <a:gd name="connsiteY36" fmla="*/ 706170 h 2199992"/>
              <a:gd name="connsiteX37" fmla="*/ 1421394 w 2281474"/>
              <a:gd name="connsiteY37" fmla="*/ 697117 h 2199992"/>
              <a:gd name="connsiteX38" fmla="*/ 1358020 w 2281474"/>
              <a:gd name="connsiteY38" fmla="*/ 679010 h 2199992"/>
              <a:gd name="connsiteX39" fmla="*/ 1285592 w 2281474"/>
              <a:gd name="connsiteY39" fmla="*/ 660903 h 2199992"/>
              <a:gd name="connsiteX40" fmla="*/ 1303699 w 2281474"/>
              <a:gd name="connsiteY40" fmla="*/ 497940 h 2199992"/>
              <a:gd name="connsiteX41" fmla="*/ 1312753 w 2281474"/>
              <a:gd name="connsiteY41" fmla="*/ 380245 h 2199992"/>
              <a:gd name="connsiteX42" fmla="*/ 1330860 w 2281474"/>
              <a:gd name="connsiteY42" fmla="*/ 316871 h 2199992"/>
              <a:gd name="connsiteX43" fmla="*/ 1348967 w 2281474"/>
              <a:gd name="connsiteY43" fmla="*/ 226336 h 2199992"/>
              <a:gd name="connsiteX44" fmla="*/ 1367074 w 2281474"/>
              <a:gd name="connsiteY44" fmla="*/ 181069 h 2199992"/>
              <a:gd name="connsiteX45" fmla="*/ 1376127 w 2281474"/>
              <a:gd name="connsiteY45" fmla="*/ 153909 h 2199992"/>
              <a:gd name="connsiteX46" fmla="*/ 1611517 w 2281474"/>
              <a:gd name="connsiteY46" fmla="*/ 45267 h 2199992"/>
              <a:gd name="connsiteX47" fmla="*/ 1683945 w 2281474"/>
              <a:gd name="connsiteY47" fmla="*/ 63374 h 2199992"/>
              <a:gd name="connsiteX48" fmla="*/ 1747319 w 2281474"/>
              <a:gd name="connsiteY48" fmla="*/ 54321 h 2199992"/>
              <a:gd name="connsiteX49" fmla="*/ 1874068 w 2281474"/>
              <a:gd name="connsiteY49" fmla="*/ 18107 h 2199992"/>
              <a:gd name="connsiteX50" fmla="*/ 1955549 w 2281474"/>
              <a:gd name="connsiteY50" fmla="*/ 0 h 2199992"/>
              <a:gd name="connsiteX51" fmla="*/ 2109458 w 2281474"/>
              <a:gd name="connsiteY51" fmla="*/ 36214 h 2199992"/>
              <a:gd name="connsiteX52" fmla="*/ 2145672 w 2281474"/>
              <a:gd name="connsiteY52" fmla="*/ 72427 h 2199992"/>
              <a:gd name="connsiteX53" fmla="*/ 2172832 w 2281474"/>
              <a:gd name="connsiteY53" fmla="*/ 144855 h 2199992"/>
              <a:gd name="connsiteX54" fmla="*/ 2218099 w 2281474"/>
              <a:gd name="connsiteY54" fmla="*/ 253497 h 2199992"/>
              <a:gd name="connsiteX55" fmla="*/ 2254313 w 2281474"/>
              <a:gd name="connsiteY55" fmla="*/ 398352 h 2199992"/>
              <a:gd name="connsiteX56" fmla="*/ 2281474 w 2281474"/>
              <a:gd name="connsiteY56" fmla="*/ 769544 h 2199992"/>
              <a:gd name="connsiteX57" fmla="*/ 2272420 w 2281474"/>
              <a:gd name="connsiteY57" fmla="*/ 1294645 h 2199992"/>
              <a:gd name="connsiteX58" fmla="*/ 2254313 w 2281474"/>
              <a:gd name="connsiteY58" fmla="*/ 1339913 h 2199992"/>
              <a:gd name="connsiteX59" fmla="*/ 2218099 w 2281474"/>
              <a:gd name="connsiteY59" fmla="*/ 1376126 h 2199992"/>
              <a:gd name="connsiteX60" fmla="*/ 1819747 w 2281474"/>
              <a:gd name="connsiteY60" fmla="*/ 1502875 h 2199992"/>
              <a:gd name="connsiteX61" fmla="*/ 1593410 w 2281474"/>
              <a:gd name="connsiteY61" fmla="*/ 1638677 h 2199992"/>
              <a:gd name="connsiteX62" fmla="*/ 1330860 w 2281474"/>
              <a:gd name="connsiteY62" fmla="*/ 1810693 h 2199992"/>
              <a:gd name="connsiteX63" fmla="*/ 1258432 w 2281474"/>
              <a:gd name="connsiteY63" fmla="*/ 1865014 h 2199992"/>
              <a:gd name="connsiteX64" fmla="*/ 1131683 w 2281474"/>
              <a:gd name="connsiteY64" fmla="*/ 1919334 h 2199992"/>
              <a:gd name="connsiteX65" fmla="*/ 1095470 w 2281474"/>
              <a:gd name="connsiteY65" fmla="*/ 1928388 h 2199992"/>
              <a:gd name="connsiteX66" fmla="*/ 932507 w 2281474"/>
              <a:gd name="connsiteY66" fmla="*/ 1919334 h 2199992"/>
              <a:gd name="connsiteX67" fmla="*/ 896293 w 2281474"/>
              <a:gd name="connsiteY67" fmla="*/ 1910281 h 2199992"/>
              <a:gd name="connsiteX68" fmla="*/ 841973 w 2281474"/>
              <a:gd name="connsiteY68" fmla="*/ 1901227 h 2199992"/>
              <a:gd name="connsiteX69" fmla="*/ 778598 w 2281474"/>
              <a:gd name="connsiteY69" fmla="*/ 1964602 h 2199992"/>
              <a:gd name="connsiteX70" fmla="*/ 751438 w 2281474"/>
              <a:gd name="connsiteY70" fmla="*/ 2046083 h 2199992"/>
              <a:gd name="connsiteX71" fmla="*/ 742384 w 2281474"/>
              <a:gd name="connsiteY71" fmla="*/ 2073243 h 2199992"/>
              <a:gd name="connsiteX72" fmla="*/ 724277 w 2281474"/>
              <a:gd name="connsiteY72" fmla="*/ 2109457 h 2199992"/>
              <a:gd name="connsiteX73" fmla="*/ 688064 w 2281474"/>
              <a:gd name="connsiteY73" fmla="*/ 2127564 h 2199992"/>
              <a:gd name="connsiteX74" fmla="*/ 660903 w 2281474"/>
              <a:gd name="connsiteY74" fmla="*/ 2145671 h 2199992"/>
              <a:gd name="connsiteX75" fmla="*/ 552262 w 2281474"/>
              <a:gd name="connsiteY75" fmla="*/ 2181885 h 2199992"/>
              <a:gd name="connsiteX76" fmla="*/ 506994 w 2281474"/>
              <a:gd name="connsiteY76" fmla="*/ 2190938 h 2199992"/>
              <a:gd name="connsiteX77" fmla="*/ 416460 w 2281474"/>
              <a:gd name="connsiteY77" fmla="*/ 2199992 h 2199992"/>
              <a:gd name="connsiteX78" fmla="*/ 45268 w 2281474"/>
              <a:gd name="connsiteY78" fmla="*/ 2190938 h 2199992"/>
              <a:gd name="connsiteX79" fmla="*/ 9054 w 2281474"/>
              <a:gd name="connsiteY79" fmla="*/ 2172831 h 2199992"/>
              <a:gd name="connsiteX80" fmla="*/ 0 w 2281474"/>
              <a:gd name="connsiteY80" fmla="*/ 2127564 h 2199992"/>
              <a:gd name="connsiteX81" fmla="*/ 18107 w 2281474"/>
              <a:gd name="connsiteY81" fmla="*/ 1955548 h 2199992"/>
              <a:gd name="connsiteX82" fmla="*/ 72428 w 2281474"/>
              <a:gd name="connsiteY82" fmla="*/ 1702051 h 2199992"/>
              <a:gd name="connsiteX83" fmla="*/ 90535 w 2281474"/>
              <a:gd name="connsiteY83" fmla="*/ 1493822 h 2199992"/>
              <a:gd name="connsiteX84" fmla="*/ 99588 w 2281474"/>
              <a:gd name="connsiteY84" fmla="*/ 1330859 h 2199992"/>
              <a:gd name="connsiteX85" fmla="*/ 117695 w 2281474"/>
              <a:gd name="connsiteY85" fmla="*/ 1204111 h 2199992"/>
              <a:gd name="connsiteX86" fmla="*/ 144856 w 2281474"/>
              <a:gd name="connsiteY86" fmla="*/ 959667 h 2199992"/>
              <a:gd name="connsiteX87" fmla="*/ 153909 w 2281474"/>
              <a:gd name="connsiteY87" fmla="*/ 851026 h 2199992"/>
              <a:gd name="connsiteX88" fmla="*/ 181070 w 2281474"/>
              <a:gd name="connsiteY88" fmla="*/ 506994 h 2199992"/>
              <a:gd name="connsiteX89" fmla="*/ 190123 w 2281474"/>
              <a:gd name="connsiteY89" fmla="*/ 344031 h 2199992"/>
              <a:gd name="connsiteX90" fmla="*/ 217283 w 2281474"/>
              <a:gd name="connsiteY90" fmla="*/ 172016 h 2199992"/>
              <a:gd name="connsiteX91" fmla="*/ 362139 w 2281474"/>
              <a:gd name="connsiteY91" fmla="*/ 190123 h 2199992"/>
              <a:gd name="connsiteX92" fmla="*/ 416460 w 2281474"/>
              <a:gd name="connsiteY92" fmla="*/ 226336 h 2199992"/>
              <a:gd name="connsiteX93" fmla="*/ 434567 w 2281474"/>
              <a:gd name="connsiteY93" fmla="*/ 289711 h 219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281474" h="2199992">
                <a:moveTo>
                  <a:pt x="434567" y="289711"/>
                </a:moveTo>
                <a:cubicBezTo>
                  <a:pt x="439094" y="506994"/>
                  <a:pt x="435721" y="1116658"/>
                  <a:pt x="443620" y="1530035"/>
                </a:cubicBezTo>
                <a:cubicBezTo>
                  <a:pt x="444779" y="1590682"/>
                  <a:pt x="456472" y="1650675"/>
                  <a:pt x="461727" y="1711105"/>
                </a:cubicBezTo>
                <a:cubicBezTo>
                  <a:pt x="468544" y="1789504"/>
                  <a:pt x="462763" y="1869674"/>
                  <a:pt x="479834" y="1946495"/>
                </a:cubicBezTo>
                <a:lnTo>
                  <a:pt x="516048" y="2109457"/>
                </a:lnTo>
                <a:cubicBezTo>
                  <a:pt x="552736" y="2105788"/>
                  <a:pt x="698771" y="2092800"/>
                  <a:pt x="724277" y="2082297"/>
                </a:cubicBezTo>
                <a:cubicBezTo>
                  <a:pt x="742145" y="2074939"/>
                  <a:pt x="748420" y="2052118"/>
                  <a:pt x="760491" y="2037029"/>
                </a:cubicBezTo>
                <a:cubicBezTo>
                  <a:pt x="766527" y="2012887"/>
                  <a:pt x="773556" y="1988971"/>
                  <a:pt x="778598" y="1964602"/>
                </a:cubicBezTo>
                <a:cubicBezTo>
                  <a:pt x="791669" y="1901426"/>
                  <a:pt x="814812" y="1774479"/>
                  <a:pt x="814812" y="1774479"/>
                </a:cubicBezTo>
                <a:cubicBezTo>
                  <a:pt x="817830" y="1726194"/>
                  <a:pt x="820648" y="1677896"/>
                  <a:pt x="823866" y="1629624"/>
                </a:cubicBezTo>
                <a:cubicBezTo>
                  <a:pt x="826684" y="1587361"/>
                  <a:pt x="830192" y="1545144"/>
                  <a:pt x="832919" y="1502875"/>
                </a:cubicBezTo>
                <a:cubicBezTo>
                  <a:pt x="836228" y="1451590"/>
                  <a:pt x="838955" y="1400269"/>
                  <a:pt x="841973" y="1348966"/>
                </a:cubicBezTo>
                <a:cubicBezTo>
                  <a:pt x="844991" y="1225235"/>
                  <a:pt x="846359" y="1101453"/>
                  <a:pt x="851026" y="977774"/>
                </a:cubicBezTo>
                <a:cubicBezTo>
                  <a:pt x="852396" y="941460"/>
                  <a:pt x="857662" y="905391"/>
                  <a:pt x="860079" y="869132"/>
                </a:cubicBezTo>
                <a:cubicBezTo>
                  <a:pt x="863698" y="814848"/>
                  <a:pt x="866914" y="760529"/>
                  <a:pt x="869133" y="706170"/>
                </a:cubicBezTo>
                <a:cubicBezTo>
                  <a:pt x="886002" y="292870"/>
                  <a:pt x="868598" y="559743"/>
                  <a:pt x="887240" y="298764"/>
                </a:cubicBezTo>
                <a:cubicBezTo>
                  <a:pt x="884222" y="262550"/>
                  <a:pt x="895587" y="222025"/>
                  <a:pt x="878186" y="190123"/>
                </a:cubicBezTo>
                <a:cubicBezTo>
                  <a:pt x="870817" y="176614"/>
                  <a:pt x="847626" y="194651"/>
                  <a:pt x="832919" y="199176"/>
                </a:cubicBezTo>
                <a:cubicBezTo>
                  <a:pt x="808275" y="206759"/>
                  <a:pt x="784805" y="217754"/>
                  <a:pt x="760491" y="226336"/>
                </a:cubicBezTo>
                <a:cubicBezTo>
                  <a:pt x="733494" y="235865"/>
                  <a:pt x="706785" y="246553"/>
                  <a:pt x="679010" y="253497"/>
                </a:cubicBezTo>
                <a:cubicBezTo>
                  <a:pt x="658308" y="258673"/>
                  <a:pt x="636685" y="259042"/>
                  <a:pt x="615636" y="262550"/>
                </a:cubicBezTo>
                <a:cubicBezTo>
                  <a:pt x="571942" y="269832"/>
                  <a:pt x="578188" y="268998"/>
                  <a:pt x="543208" y="280657"/>
                </a:cubicBezTo>
                <a:cubicBezTo>
                  <a:pt x="510012" y="277639"/>
                  <a:pt x="476382" y="277747"/>
                  <a:pt x="443620" y="271604"/>
                </a:cubicBezTo>
                <a:cubicBezTo>
                  <a:pt x="427647" y="268609"/>
                  <a:pt x="398353" y="269748"/>
                  <a:pt x="398353" y="253497"/>
                </a:cubicBezTo>
                <a:cubicBezTo>
                  <a:pt x="398353" y="246212"/>
                  <a:pt x="462899" y="268977"/>
                  <a:pt x="470780" y="271604"/>
                </a:cubicBezTo>
                <a:cubicBezTo>
                  <a:pt x="510012" y="268586"/>
                  <a:pt x="549801" y="269801"/>
                  <a:pt x="588475" y="262550"/>
                </a:cubicBezTo>
                <a:cubicBezTo>
                  <a:pt x="599170" y="260545"/>
                  <a:pt x="605635" y="248729"/>
                  <a:pt x="615636" y="244443"/>
                </a:cubicBezTo>
                <a:cubicBezTo>
                  <a:pt x="627073" y="239542"/>
                  <a:pt x="640253" y="239900"/>
                  <a:pt x="651850" y="235390"/>
                </a:cubicBezTo>
                <a:cubicBezTo>
                  <a:pt x="694691" y="218730"/>
                  <a:pt x="736168" y="198748"/>
                  <a:pt x="778598" y="181069"/>
                </a:cubicBezTo>
                <a:cubicBezTo>
                  <a:pt x="808601" y="168568"/>
                  <a:pt x="837404" y="151906"/>
                  <a:pt x="869133" y="144855"/>
                </a:cubicBezTo>
                <a:lnTo>
                  <a:pt x="950614" y="126748"/>
                </a:lnTo>
                <a:cubicBezTo>
                  <a:pt x="959668" y="120712"/>
                  <a:pt x="967353" y="111768"/>
                  <a:pt x="977775" y="108641"/>
                </a:cubicBezTo>
                <a:cubicBezTo>
                  <a:pt x="1034480" y="91630"/>
                  <a:pt x="1072066" y="102680"/>
                  <a:pt x="1131683" y="108641"/>
                </a:cubicBezTo>
                <a:lnTo>
                  <a:pt x="1222218" y="144855"/>
                </a:lnTo>
                <a:cubicBezTo>
                  <a:pt x="1269467" y="163755"/>
                  <a:pt x="1292455" y="175771"/>
                  <a:pt x="1348967" y="181069"/>
                </a:cubicBezTo>
                <a:cubicBezTo>
                  <a:pt x="1418139" y="187554"/>
                  <a:pt x="1487786" y="187105"/>
                  <a:pt x="1557196" y="190123"/>
                </a:cubicBezTo>
                <a:cubicBezTo>
                  <a:pt x="1560214" y="362139"/>
                  <a:pt x="1610764" y="539986"/>
                  <a:pt x="1566250" y="706170"/>
                </a:cubicBezTo>
                <a:cubicBezTo>
                  <a:pt x="1553732" y="752902"/>
                  <a:pt x="1469367" y="703374"/>
                  <a:pt x="1421394" y="697117"/>
                </a:cubicBezTo>
                <a:cubicBezTo>
                  <a:pt x="1399609" y="694275"/>
                  <a:pt x="1379334" y="684339"/>
                  <a:pt x="1358020" y="679010"/>
                </a:cubicBezTo>
                <a:lnTo>
                  <a:pt x="1285592" y="660903"/>
                </a:lnTo>
                <a:cubicBezTo>
                  <a:pt x="1291628" y="606582"/>
                  <a:pt x="1298434" y="552341"/>
                  <a:pt x="1303699" y="497940"/>
                </a:cubicBezTo>
                <a:cubicBezTo>
                  <a:pt x="1307489" y="458775"/>
                  <a:pt x="1308156" y="419323"/>
                  <a:pt x="1312753" y="380245"/>
                </a:cubicBezTo>
                <a:cubicBezTo>
                  <a:pt x="1317264" y="341899"/>
                  <a:pt x="1323129" y="350370"/>
                  <a:pt x="1330860" y="316871"/>
                </a:cubicBezTo>
                <a:cubicBezTo>
                  <a:pt x="1337780" y="286883"/>
                  <a:pt x="1337537" y="254911"/>
                  <a:pt x="1348967" y="226336"/>
                </a:cubicBezTo>
                <a:cubicBezTo>
                  <a:pt x="1355003" y="211247"/>
                  <a:pt x="1361368" y="196286"/>
                  <a:pt x="1367074" y="181069"/>
                </a:cubicBezTo>
                <a:cubicBezTo>
                  <a:pt x="1370425" y="172134"/>
                  <a:pt x="1367666" y="158323"/>
                  <a:pt x="1376127" y="153909"/>
                </a:cubicBezTo>
                <a:cubicBezTo>
                  <a:pt x="1694463" y="-12180"/>
                  <a:pt x="1495789" y="132062"/>
                  <a:pt x="1611517" y="45267"/>
                </a:cubicBezTo>
                <a:cubicBezTo>
                  <a:pt x="1635660" y="51303"/>
                  <a:pt x="1659114" y="61719"/>
                  <a:pt x="1683945" y="63374"/>
                </a:cubicBezTo>
                <a:cubicBezTo>
                  <a:pt x="1705237" y="64794"/>
                  <a:pt x="1726394" y="58506"/>
                  <a:pt x="1747319" y="54321"/>
                </a:cubicBezTo>
                <a:cubicBezTo>
                  <a:pt x="1826650" y="38455"/>
                  <a:pt x="1805045" y="38814"/>
                  <a:pt x="1874068" y="18107"/>
                </a:cubicBezTo>
                <a:cubicBezTo>
                  <a:pt x="1899651" y="10432"/>
                  <a:pt x="1929690" y="5172"/>
                  <a:pt x="1955549" y="0"/>
                </a:cubicBezTo>
                <a:cubicBezTo>
                  <a:pt x="2029814" y="6751"/>
                  <a:pt x="2052948" y="-3343"/>
                  <a:pt x="2109458" y="36214"/>
                </a:cubicBezTo>
                <a:cubicBezTo>
                  <a:pt x="2123443" y="46004"/>
                  <a:pt x="2133601" y="60356"/>
                  <a:pt x="2145672" y="72427"/>
                </a:cubicBezTo>
                <a:cubicBezTo>
                  <a:pt x="2154725" y="96570"/>
                  <a:pt x="2163256" y="120915"/>
                  <a:pt x="2172832" y="144855"/>
                </a:cubicBezTo>
                <a:cubicBezTo>
                  <a:pt x="2187402" y="181281"/>
                  <a:pt x="2206094" y="216147"/>
                  <a:pt x="2218099" y="253497"/>
                </a:cubicBezTo>
                <a:cubicBezTo>
                  <a:pt x="2233329" y="300880"/>
                  <a:pt x="2242242" y="350067"/>
                  <a:pt x="2254313" y="398352"/>
                </a:cubicBezTo>
                <a:cubicBezTo>
                  <a:pt x="2269252" y="540269"/>
                  <a:pt x="2281474" y="623657"/>
                  <a:pt x="2281474" y="769544"/>
                </a:cubicBezTo>
                <a:cubicBezTo>
                  <a:pt x="2281474" y="944604"/>
                  <a:pt x="2280747" y="1119783"/>
                  <a:pt x="2272420" y="1294645"/>
                </a:cubicBezTo>
                <a:cubicBezTo>
                  <a:pt x="2271647" y="1310878"/>
                  <a:pt x="2263328" y="1326391"/>
                  <a:pt x="2254313" y="1339913"/>
                </a:cubicBezTo>
                <a:cubicBezTo>
                  <a:pt x="2244844" y="1354117"/>
                  <a:pt x="2233512" y="1368787"/>
                  <a:pt x="2218099" y="1376126"/>
                </a:cubicBezTo>
                <a:cubicBezTo>
                  <a:pt x="2108212" y="1428452"/>
                  <a:pt x="1922409" y="1462288"/>
                  <a:pt x="1819747" y="1502875"/>
                </a:cubicBezTo>
                <a:cubicBezTo>
                  <a:pt x="1736903" y="1535627"/>
                  <a:pt x="1667684" y="1591767"/>
                  <a:pt x="1593410" y="1638677"/>
                </a:cubicBezTo>
                <a:cubicBezTo>
                  <a:pt x="1459850" y="1723031"/>
                  <a:pt x="1499250" y="1684400"/>
                  <a:pt x="1330860" y="1810693"/>
                </a:cubicBezTo>
                <a:cubicBezTo>
                  <a:pt x="1306717" y="1828800"/>
                  <a:pt x="1284023" y="1849020"/>
                  <a:pt x="1258432" y="1865014"/>
                </a:cubicBezTo>
                <a:cubicBezTo>
                  <a:pt x="1214950" y="1892190"/>
                  <a:pt x="1179072" y="1905117"/>
                  <a:pt x="1131683" y="1919334"/>
                </a:cubicBezTo>
                <a:cubicBezTo>
                  <a:pt x="1119765" y="1922909"/>
                  <a:pt x="1107541" y="1925370"/>
                  <a:pt x="1095470" y="1928388"/>
                </a:cubicBezTo>
                <a:cubicBezTo>
                  <a:pt x="1041149" y="1925370"/>
                  <a:pt x="986688" y="1924260"/>
                  <a:pt x="932507" y="1919334"/>
                </a:cubicBezTo>
                <a:cubicBezTo>
                  <a:pt x="920115" y="1918207"/>
                  <a:pt x="908494" y="1912721"/>
                  <a:pt x="896293" y="1910281"/>
                </a:cubicBezTo>
                <a:cubicBezTo>
                  <a:pt x="878293" y="1906681"/>
                  <a:pt x="860080" y="1904245"/>
                  <a:pt x="841973" y="1901227"/>
                </a:cubicBezTo>
                <a:cubicBezTo>
                  <a:pt x="810843" y="1921980"/>
                  <a:pt x="800104" y="1925174"/>
                  <a:pt x="778598" y="1964602"/>
                </a:cubicBezTo>
                <a:cubicBezTo>
                  <a:pt x="778595" y="1964608"/>
                  <a:pt x="755966" y="2032499"/>
                  <a:pt x="751438" y="2046083"/>
                </a:cubicBezTo>
                <a:cubicBezTo>
                  <a:pt x="748420" y="2055136"/>
                  <a:pt x="746652" y="2064707"/>
                  <a:pt x="742384" y="2073243"/>
                </a:cubicBezTo>
                <a:cubicBezTo>
                  <a:pt x="736348" y="2085314"/>
                  <a:pt x="733820" y="2099914"/>
                  <a:pt x="724277" y="2109457"/>
                </a:cubicBezTo>
                <a:cubicBezTo>
                  <a:pt x="714734" y="2119000"/>
                  <a:pt x="699782" y="2120868"/>
                  <a:pt x="688064" y="2127564"/>
                </a:cubicBezTo>
                <a:cubicBezTo>
                  <a:pt x="678617" y="2132963"/>
                  <a:pt x="670635" y="2140805"/>
                  <a:pt x="660903" y="2145671"/>
                </a:cubicBezTo>
                <a:cubicBezTo>
                  <a:pt x="629852" y="2161197"/>
                  <a:pt x="584468" y="2173834"/>
                  <a:pt x="552262" y="2181885"/>
                </a:cubicBezTo>
                <a:cubicBezTo>
                  <a:pt x="537333" y="2185617"/>
                  <a:pt x="522247" y="2188904"/>
                  <a:pt x="506994" y="2190938"/>
                </a:cubicBezTo>
                <a:cubicBezTo>
                  <a:pt x="476932" y="2194946"/>
                  <a:pt x="446638" y="2196974"/>
                  <a:pt x="416460" y="2199992"/>
                </a:cubicBezTo>
                <a:cubicBezTo>
                  <a:pt x="292729" y="2196974"/>
                  <a:pt x="168761" y="2199171"/>
                  <a:pt x="45268" y="2190938"/>
                </a:cubicBezTo>
                <a:cubicBezTo>
                  <a:pt x="31802" y="2190040"/>
                  <a:pt x="16899" y="2183813"/>
                  <a:pt x="9054" y="2172831"/>
                </a:cubicBezTo>
                <a:cubicBezTo>
                  <a:pt x="110" y="2160309"/>
                  <a:pt x="3018" y="2142653"/>
                  <a:pt x="0" y="2127564"/>
                </a:cubicBezTo>
                <a:cubicBezTo>
                  <a:pt x="6036" y="2070225"/>
                  <a:pt x="2937" y="2011172"/>
                  <a:pt x="18107" y="1955548"/>
                </a:cubicBezTo>
                <a:cubicBezTo>
                  <a:pt x="45295" y="1855860"/>
                  <a:pt x="60001" y="1813901"/>
                  <a:pt x="72428" y="1702051"/>
                </a:cubicBezTo>
                <a:cubicBezTo>
                  <a:pt x="84129" y="1596733"/>
                  <a:pt x="82679" y="1619524"/>
                  <a:pt x="90535" y="1493822"/>
                </a:cubicBezTo>
                <a:cubicBezTo>
                  <a:pt x="93929" y="1439523"/>
                  <a:pt x="95415" y="1385104"/>
                  <a:pt x="99588" y="1330859"/>
                </a:cubicBezTo>
                <a:cubicBezTo>
                  <a:pt x="102824" y="1288785"/>
                  <a:pt x="110749" y="1245787"/>
                  <a:pt x="117695" y="1204111"/>
                </a:cubicBezTo>
                <a:cubicBezTo>
                  <a:pt x="138219" y="896264"/>
                  <a:pt x="111985" y="1222641"/>
                  <a:pt x="144856" y="959667"/>
                </a:cubicBezTo>
                <a:cubicBezTo>
                  <a:pt x="149363" y="923608"/>
                  <a:pt x="150464" y="887201"/>
                  <a:pt x="153909" y="851026"/>
                </a:cubicBezTo>
                <a:cubicBezTo>
                  <a:pt x="176687" y="611855"/>
                  <a:pt x="148126" y="1023120"/>
                  <a:pt x="181070" y="506994"/>
                </a:cubicBezTo>
                <a:cubicBezTo>
                  <a:pt x="184536" y="452700"/>
                  <a:pt x="184276" y="398121"/>
                  <a:pt x="190123" y="344031"/>
                </a:cubicBezTo>
                <a:cubicBezTo>
                  <a:pt x="196362" y="286319"/>
                  <a:pt x="217283" y="172016"/>
                  <a:pt x="217283" y="172016"/>
                </a:cubicBezTo>
                <a:cubicBezTo>
                  <a:pt x="265568" y="178052"/>
                  <a:pt x="315192" y="177320"/>
                  <a:pt x="362139" y="190123"/>
                </a:cubicBezTo>
                <a:cubicBezTo>
                  <a:pt x="383134" y="195849"/>
                  <a:pt x="416460" y="226336"/>
                  <a:pt x="416460" y="226336"/>
                </a:cubicBezTo>
                <a:cubicBezTo>
                  <a:pt x="436934" y="257048"/>
                  <a:pt x="430040" y="72428"/>
                  <a:pt x="434567" y="2897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F790AD8F-1051-8C1E-DDD4-7987978A9719}"/>
              </a:ext>
            </a:extLst>
          </p:cNvPr>
          <p:cNvGrpSpPr/>
          <p:nvPr/>
        </p:nvGrpSpPr>
        <p:grpSpPr>
          <a:xfrm>
            <a:off x="6349389" y="-16617"/>
            <a:ext cx="4397258" cy="4165011"/>
            <a:chOff x="4296540" y="0"/>
            <a:chExt cx="4397258" cy="4165011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06EA1106-9AA0-244A-B63C-4D44875E5C97}"/>
                </a:ext>
              </a:extLst>
            </p:cNvPr>
            <p:cNvGrpSpPr/>
            <p:nvPr/>
          </p:nvGrpSpPr>
          <p:grpSpPr>
            <a:xfrm>
              <a:off x="4296540" y="0"/>
              <a:ext cx="4397258" cy="3105749"/>
              <a:chOff x="3172691" y="1168231"/>
              <a:chExt cx="5500067" cy="3509638"/>
            </a:xfrm>
          </p:grpSpPr>
          <p:sp>
            <p:nvSpPr>
              <p:cNvPr id="34" name="달 33">
                <a:extLst>
                  <a:ext uri="{FF2B5EF4-FFF2-40B4-BE49-F238E27FC236}">
                    <a16:creationId xmlns:a16="http://schemas.microsoft.com/office/drawing/2014/main" id="{0CD33928-9D7C-9817-E34E-EEC378F1F711}"/>
                  </a:ext>
                </a:extLst>
              </p:cNvPr>
              <p:cNvSpPr/>
              <p:nvPr/>
            </p:nvSpPr>
            <p:spPr>
              <a:xfrm rot="6578497">
                <a:off x="4667956" y="673067"/>
                <a:ext cx="2696914" cy="5312690"/>
              </a:xfrm>
              <a:prstGeom prst="moon">
                <a:avLst>
                  <a:gd name="adj" fmla="val 58694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달 34">
                <a:extLst>
                  <a:ext uri="{FF2B5EF4-FFF2-40B4-BE49-F238E27FC236}">
                    <a16:creationId xmlns:a16="http://schemas.microsoft.com/office/drawing/2014/main" id="{60F628BB-FE3B-266A-C16C-49325BF2BF3B}"/>
                  </a:ext>
                </a:extLst>
              </p:cNvPr>
              <p:cNvSpPr/>
              <p:nvPr/>
            </p:nvSpPr>
            <p:spPr>
              <a:xfrm rot="1521721">
                <a:off x="5774521" y="1168231"/>
                <a:ext cx="833788" cy="1436186"/>
              </a:xfrm>
              <a:prstGeom prst="moon">
                <a:avLst>
                  <a:gd name="adj" fmla="val 875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달 35">
                <a:extLst>
                  <a:ext uri="{FF2B5EF4-FFF2-40B4-BE49-F238E27FC236}">
                    <a16:creationId xmlns:a16="http://schemas.microsoft.com/office/drawing/2014/main" id="{17D57F71-BB5A-C92A-4E74-E1B93A947EBB}"/>
                  </a:ext>
                </a:extLst>
              </p:cNvPr>
              <p:cNvSpPr/>
              <p:nvPr/>
            </p:nvSpPr>
            <p:spPr>
              <a:xfrm rot="20900044">
                <a:off x="4952042" y="2597387"/>
                <a:ext cx="833788" cy="1436186"/>
              </a:xfrm>
              <a:prstGeom prst="moon">
                <a:avLst>
                  <a:gd name="adj" fmla="val 8112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하트 36">
                <a:extLst>
                  <a:ext uri="{FF2B5EF4-FFF2-40B4-BE49-F238E27FC236}">
                    <a16:creationId xmlns:a16="http://schemas.microsoft.com/office/drawing/2014/main" id="{020A8FC2-C81B-7396-EDEB-6CE9D59D0969}"/>
                  </a:ext>
                </a:extLst>
              </p:cNvPr>
              <p:cNvSpPr/>
              <p:nvPr/>
            </p:nvSpPr>
            <p:spPr>
              <a:xfrm rot="13246931">
                <a:off x="3172691" y="3009405"/>
                <a:ext cx="191595" cy="914400"/>
              </a:xfrm>
              <a:prstGeom prst="hear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순서도: 연결자 37">
                <a:extLst>
                  <a:ext uri="{FF2B5EF4-FFF2-40B4-BE49-F238E27FC236}">
                    <a16:creationId xmlns:a16="http://schemas.microsoft.com/office/drawing/2014/main" id="{D6445B4D-22CA-6186-895B-B6BCBEE050F4}"/>
                  </a:ext>
                </a:extLst>
              </p:cNvPr>
              <p:cNvSpPr/>
              <p:nvPr/>
            </p:nvSpPr>
            <p:spPr>
              <a:xfrm>
                <a:off x="3458594" y="3057840"/>
                <a:ext cx="181069" cy="181069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" name="부분 원형 44">
              <a:extLst>
                <a:ext uri="{FF2B5EF4-FFF2-40B4-BE49-F238E27FC236}">
                  <a16:creationId xmlns:a16="http://schemas.microsoft.com/office/drawing/2014/main" id="{E48AFCCA-8A44-2A88-C114-2783A260840A}"/>
                </a:ext>
              </a:extLst>
            </p:cNvPr>
            <p:cNvSpPr/>
            <p:nvPr/>
          </p:nvSpPr>
          <p:spPr>
            <a:xfrm rot="7572822">
              <a:off x="7827921" y="3342615"/>
              <a:ext cx="834231" cy="810562"/>
            </a:xfrm>
            <a:prstGeom prst="pi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DF9BFC7A-AC56-C2F3-7624-049C0B6593EB}"/>
              </a:ext>
            </a:extLst>
          </p:cNvPr>
          <p:cNvGrpSpPr/>
          <p:nvPr/>
        </p:nvGrpSpPr>
        <p:grpSpPr>
          <a:xfrm>
            <a:off x="6234301" y="4148394"/>
            <a:ext cx="950614" cy="952549"/>
            <a:chOff x="10647102" y="942006"/>
            <a:chExt cx="950614" cy="952549"/>
          </a:xfrm>
          <a:scene3d>
            <a:camera prst="isometricOffAxis2Top"/>
            <a:lightRig rig="threePt" dir="t"/>
          </a:scene3d>
        </p:grpSpPr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AF753C6E-4990-7E27-1128-1BAC4D4A476C}"/>
                </a:ext>
              </a:extLst>
            </p:cNvPr>
            <p:cNvSpPr/>
            <p:nvPr/>
          </p:nvSpPr>
          <p:spPr>
            <a:xfrm>
              <a:off x="10647102" y="942006"/>
              <a:ext cx="950614" cy="95254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D63BDC3C-9A66-A169-1095-766801624ED1}"/>
                </a:ext>
              </a:extLst>
            </p:cNvPr>
            <p:cNvSpPr/>
            <p:nvPr/>
          </p:nvSpPr>
          <p:spPr>
            <a:xfrm>
              <a:off x="10730733" y="1021296"/>
              <a:ext cx="783351" cy="7939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CC6923F7-5A93-8B25-03A7-6AAFD6FB37D0}"/>
                </a:ext>
              </a:extLst>
            </p:cNvPr>
            <p:cNvSpPr/>
            <p:nvPr/>
          </p:nvSpPr>
          <p:spPr>
            <a:xfrm>
              <a:off x="10842955" y="1119384"/>
              <a:ext cx="558906" cy="5977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1" name="자유형: 도형 60">
            <a:extLst>
              <a:ext uri="{FF2B5EF4-FFF2-40B4-BE49-F238E27FC236}">
                <a16:creationId xmlns:a16="http://schemas.microsoft.com/office/drawing/2014/main" id="{0CCC9A4F-BE97-2B68-723B-68D1CEFACD05}"/>
              </a:ext>
            </a:extLst>
          </p:cNvPr>
          <p:cNvSpPr/>
          <p:nvPr/>
        </p:nvSpPr>
        <p:spPr>
          <a:xfrm rot="7066634">
            <a:off x="3720569" y="4681507"/>
            <a:ext cx="1242324" cy="1164534"/>
          </a:xfrm>
          <a:custGeom>
            <a:avLst/>
            <a:gdLst>
              <a:gd name="connsiteX0" fmla="*/ 434567 w 2281474"/>
              <a:gd name="connsiteY0" fmla="*/ 289711 h 2199992"/>
              <a:gd name="connsiteX1" fmla="*/ 443620 w 2281474"/>
              <a:gd name="connsiteY1" fmla="*/ 1530035 h 2199992"/>
              <a:gd name="connsiteX2" fmla="*/ 461727 w 2281474"/>
              <a:gd name="connsiteY2" fmla="*/ 1711105 h 2199992"/>
              <a:gd name="connsiteX3" fmla="*/ 479834 w 2281474"/>
              <a:gd name="connsiteY3" fmla="*/ 1946495 h 2199992"/>
              <a:gd name="connsiteX4" fmla="*/ 516048 w 2281474"/>
              <a:gd name="connsiteY4" fmla="*/ 2109457 h 2199992"/>
              <a:gd name="connsiteX5" fmla="*/ 724277 w 2281474"/>
              <a:gd name="connsiteY5" fmla="*/ 2082297 h 2199992"/>
              <a:gd name="connsiteX6" fmla="*/ 760491 w 2281474"/>
              <a:gd name="connsiteY6" fmla="*/ 2037029 h 2199992"/>
              <a:gd name="connsiteX7" fmla="*/ 778598 w 2281474"/>
              <a:gd name="connsiteY7" fmla="*/ 1964602 h 2199992"/>
              <a:gd name="connsiteX8" fmla="*/ 814812 w 2281474"/>
              <a:gd name="connsiteY8" fmla="*/ 1774479 h 2199992"/>
              <a:gd name="connsiteX9" fmla="*/ 823866 w 2281474"/>
              <a:gd name="connsiteY9" fmla="*/ 1629624 h 2199992"/>
              <a:gd name="connsiteX10" fmla="*/ 832919 w 2281474"/>
              <a:gd name="connsiteY10" fmla="*/ 1502875 h 2199992"/>
              <a:gd name="connsiteX11" fmla="*/ 841973 w 2281474"/>
              <a:gd name="connsiteY11" fmla="*/ 1348966 h 2199992"/>
              <a:gd name="connsiteX12" fmla="*/ 851026 w 2281474"/>
              <a:gd name="connsiteY12" fmla="*/ 977774 h 2199992"/>
              <a:gd name="connsiteX13" fmla="*/ 860079 w 2281474"/>
              <a:gd name="connsiteY13" fmla="*/ 869132 h 2199992"/>
              <a:gd name="connsiteX14" fmla="*/ 869133 w 2281474"/>
              <a:gd name="connsiteY14" fmla="*/ 706170 h 2199992"/>
              <a:gd name="connsiteX15" fmla="*/ 887240 w 2281474"/>
              <a:gd name="connsiteY15" fmla="*/ 298764 h 2199992"/>
              <a:gd name="connsiteX16" fmla="*/ 878186 w 2281474"/>
              <a:gd name="connsiteY16" fmla="*/ 190123 h 2199992"/>
              <a:gd name="connsiteX17" fmla="*/ 832919 w 2281474"/>
              <a:gd name="connsiteY17" fmla="*/ 199176 h 2199992"/>
              <a:gd name="connsiteX18" fmla="*/ 760491 w 2281474"/>
              <a:gd name="connsiteY18" fmla="*/ 226336 h 2199992"/>
              <a:gd name="connsiteX19" fmla="*/ 679010 w 2281474"/>
              <a:gd name="connsiteY19" fmla="*/ 253497 h 2199992"/>
              <a:gd name="connsiteX20" fmla="*/ 615636 w 2281474"/>
              <a:gd name="connsiteY20" fmla="*/ 262550 h 2199992"/>
              <a:gd name="connsiteX21" fmla="*/ 543208 w 2281474"/>
              <a:gd name="connsiteY21" fmla="*/ 280657 h 2199992"/>
              <a:gd name="connsiteX22" fmla="*/ 443620 w 2281474"/>
              <a:gd name="connsiteY22" fmla="*/ 271604 h 2199992"/>
              <a:gd name="connsiteX23" fmla="*/ 398353 w 2281474"/>
              <a:gd name="connsiteY23" fmla="*/ 253497 h 2199992"/>
              <a:gd name="connsiteX24" fmla="*/ 470780 w 2281474"/>
              <a:gd name="connsiteY24" fmla="*/ 271604 h 2199992"/>
              <a:gd name="connsiteX25" fmla="*/ 588475 w 2281474"/>
              <a:gd name="connsiteY25" fmla="*/ 262550 h 2199992"/>
              <a:gd name="connsiteX26" fmla="*/ 615636 w 2281474"/>
              <a:gd name="connsiteY26" fmla="*/ 244443 h 2199992"/>
              <a:gd name="connsiteX27" fmla="*/ 651850 w 2281474"/>
              <a:gd name="connsiteY27" fmla="*/ 235390 h 2199992"/>
              <a:gd name="connsiteX28" fmla="*/ 778598 w 2281474"/>
              <a:gd name="connsiteY28" fmla="*/ 181069 h 2199992"/>
              <a:gd name="connsiteX29" fmla="*/ 869133 w 2281474"/>
              <a:gd name="connsiteY29" fmla="*/ 144855 h 2199992"/>
              <a:gd name="connsiteX30" fmla="*/ 950614 w 2281474"/>
              <a:gd name="connsiteY30" fmla="*/ 126748 h 2199992"/>
              <a:gd name="connsiteX31" fmla="*/ 977775 w 2281474"/>
              <a:gd name="connsiteY31" fmla="*/ 108641 h 2199992"/>
              <a:gd name="connsiteX32" fmla="*/ 1131683 w 2281474"/>
              <a:gd name="connsiteY32" fmla="*/ 108641 h 2199992"/>
              <a:gd name="connsiteX33" fmla="*/ 1222218 w 2281474"/>
              <a:gd name="connsiteY33" fmla="*/ 144855 h 2199992"/>
              <a:gd name="connsiteX34" fmla="*/ 1348967 w 2281474"/>
              <a:gd name="connsiteY34" fmla="*/ 181069 h 2199992"/>
              <a:gd name="connsiteX35" fmla="*/ 1557196 w 2281474"/>
              <a:gd name="connsiteY35" fmla="*/ 190123 h 2199992"/>
              <a:gd name="connsiteX36" fmla="*/ 1566250 w 2281474"/>
              <a:gd name="connsiteY36" fmla="*/ 706170 h 2199992"/>
              <a:gd name="connsiteX37" fmla="*/ 1421394 w 2281474"/>
              <a:gd name="connsiteY37" fmla="*/ 697117 h 2199992"/>
              <a:gd name="connsiteX38" fmla="*/ 1358020 w 2281474"/>
              <a:gd name="connsiteY38" fmla="*/ 679010 h 2199992"/>
              <a:gd name="connsiteX39" fmla="*/ 1285592 w 2281474"/>
              <a:gd name="connsiteY39" fmla="*/ 660903 h 2199992"/>
              <a:gd name="connsiteX40" fmla="*/ 1303699 w 2281474"/>
              <a:gd name="connsiteY40" fmla="*/ 497940 h 2199992"/>
              <a:gd name="connsiteX41" fmla="*/ 1312753 w 2281474"/>
              <a:gd name="connsiteY41" fmla="*/ 380245 h 2199992"/>
              <a:gd name="connsiteX42" fmla="*/ 1330860 w 2281474"/>
              <a:gd name="connsiteY42" fmla="*/ 316871 h 2199992"/>
              <a:gd name="connsiteX43" fmla="*/ 1348967 w 2281474"/>
              <a:gd name="connsiteY43" fmla="*/ 226336 h 2199992"/>
              <a:gd name="connsiteX44" fmla="*/ 1367074 w 2281474"/>
              <a:gd name="connsiteY44" fmla="*/ 181069 h 2199992"/>
              <a:gd name="connsiteX45" fmla="*/ 1376127 w 2281474"/>
              <a:gd name="connsiteY45" fmla="*/ 153909 h 2199992"/>
              <a:gd name="connsiteX46" fmla="*/ 1611517 w 2281474"/>
              <a:gd name="connsiteY46" fmla="*/ 45267 h 2199992"/>
              <a:gd name="connsiteX47" fmla="*/ 1683945 w 2281474"/>
              <a:gd name="connsiteY47" fmla="*/ 63374 h 2199992"/>
              <a:gd name="connsiteX48" fmla="*/ 1747319 w 2281474"/>
              <a:gd name="connsiteY48" fmla="*/ 54321 h 2199992"/>
              <a:gd name="connsiteX49" fmla="*/ 1874068 w 2281474"/>
              <a:gd name="connsiteY49" fmla="*/ 18107 h 2199992"/>
              <a:gd name="connsiteX50" fmla="*/ 1955549 w 2281474"/>
              <a:gd name="connsiteY50" fmla="*/ 0 h 2199992"/>
              <a:gd name="connsiteX51" fmla="*/ 2109458 w 2281474"/>
              <a:gd name="connsiteY51" fmla="*/ 36214 h 2199992"/>
              <a:gd name="connsiteX52" fmla="*/ 2145672 w 2281474"/>
              <a:gd name="connsiteY52" fmla="*/ 72427 h 2199992"/>
              <a:gd name="connsiteX53" fmla="*/ 2172832 w 2281474"/>
              <a:gd name="connsiteY53" fmla="*/ 144855 h 2199992"/>
              <a:gd name="connsiteX54" fmla="*/ 2218099 w 2281474"/>
              <a:gd name="connsiteY54" fmla="*/ 253497 h 2199992"/>
              <a:gd name="connsiteX55" fmla="*/ 2254313 w 2281474"/>
              <a:gd name="connsiteY55" fmla="*/ 398352 h 2199992"/>
              <a:gd name="connsiteX56" fmla="*/ 2281474 w 2281474"/>
              <a:gd name="connsiteY56" fmla="*/ 769544 h 2199992"/>
              <a:gd name="connsiteX57" fmla="*/ 2272420 w 2281474"/>
              <a:gd name="connsiteY57" fmla="*/ 1294645 h 2199992"/>
              <a:gd name="connsiteX58" fmla="*/ 2254313 w 2281474"/>
              <a:gd name="connsiteY58" fmla="*/ 1339913 h 2199992"/>
              <a:gd name="connsiteX59" fmla="*/ 2218099 w 2281474"/>
              <a:gd name="connsiteY59" fmla="*/ 1376126 h 2199992"/>
              <a:gd name="connsiteX60" fmla="*/ 1819747 w 2281474"/>
              <a:gd name="connsiteY60" fmla="*/ 1502875 h 2199992"/>
              <a:gd name="connsiteX61" fmla="*/ 1593410 w 2281474"/>
              <a:gd name="connsiteY61" fmla="*/ 1638677 h 2199992"/>
              <a:gd name="connsiteX62" fmla="*/ 1330860 w 2281474"/>
              <a:gd name="connsiteY62" fmla="*/ 1810693 h 2199992"/>
              <a:gd name="connsiteX63" fmla="*/ 1258432 w 2281474"/>
              <a:gd name="connsiteY63" fmla="*/ 1865014 h 2199992"/>
              <a:gd name="connsiteX64" fmla="*/ 1131683 w 2281474"/>
              <a:gd name="connsiteY64" fmla="*/ 1919334 h 2199992"/>
              <a:gd name="connsiteX65" fmla="*/ 1095470 w 2281474"/>
              <a:gd name="connsiteY65" fmla="*/ 1928388 h 2199992"/>
              <a:gd name="connsiteX66" fmla="*/ 932507 w 2281474"/>
              <a:gd name="connsiteY66" fmla="*/ 1919334 h 2199992"/>
              <a:gd name="connsiteX67" fmla="*/ 896293 w 2281474"/>
              <a:gd name="connsiteY67" fmla="*/ 1910281 h 2199992"/>
              <a:gd name="connsiteX68" fmla="*/ 841973 w 2281474"/>
              <a:gd name="connsiteY68" fmla="*/ 1901227 h 2199992"/>
              <a:gd name="connsiteX69" fmla="*/ 778598 w 2281474"/>
              <a:gd name="connsiteY69" fmla="*/ 1964602 h 2199992"/>
              <a:gd name="connsiteX70" fmla="*/ 751438 w 2281474"/>
              <a:gd name="connsiteY70" fmla="*/ 2046083 h 2199992"/>
              <a:gd name="connsiteX71" fmla="*/ 742384 w 2281474"/>
              <a:gd name="connsiteY71" fmla="*/ 2073243 h 2199992"/>
              <a:gd name="connsiteX72" fmla="*/ 724277 w 2281474"/>
              <a:gd name="connsiteY72" fmla="*/ 2109457 h 2199992"/>
              <a:gd name="connsiteX73" fmla="*/ 688064 w 2281474"/>
              <a:gd name="connsiteY73" fmla="*/ 2127564 h 2199992"/>
              <a:gd name="connsiteX74" fmla="*/ 660903 w 2281474"/>
              <a:gd name="connsiteY74" fmla="*/ 2145671 h 2199992"/>
              <a:gd name="connsiteX75" fmla="*/ 552262 w 2281474"/>
              <a:gd name="connsiteY75" fmla="*/ 2181885 h 2199992"/>
              <a:gd name="connsiteX76" fmla="*/ 506994 w 2281474"/>
              <a:gd name="connsiteY76" fmla="*/ 2190938 h 2199992"/>
              <a:gd name="connsiteX77" fmla="*/ 416460 w 2281474"/>
              <a:gd name="connsiteY77" fmla="*/ 2199992 h 2199992"/>
              <a:gd name="connsiteX78" fmla="*/ 45268 w 2281474"/>
              <a:gd name="connsiteY78" fmla="*/ 2190938 h 2199992"/>
              <a:gd name="connsiteX79" fmla="*/ 9054 w 2281474"/>
              <a:gd name="connsiteY79" fmla="*/ 2172831 h 2199992"/>
              <a:gd name="connsiteX80" fmla="*/ 0 w 2281474"/>
              <a:gd name="connsiteY80" fmla="*/ 2127564 h 2199992"/>
              <a:gd name="connsiteX81" fmla="*/ 18107 w 2281474"/>
              <a:gd name="connsiteY81" fmla="*/ 1955548 h 2199992"/>
              <a:gd name="connsiteX82" fmla="*/ 72428 w 2281474"/>
              <a:gd name="connsiteY82" fmla="*/ 1702051 h 2199992"/>
              <a:gd name="connsiteX83" fmla="*/ 90535 w 2281474"/>
              <a:gd name="connsiteY83" fmla="*/ 1493822 h 2199992"/>
              <a:gd name="connsiteX84" fmla="*/ 99588 w 2281474"/>
              <a:gd name="connsiteY84" fmla="*/ 1330859 h 2199992"/>
              <a:gd name="connsiteX85" fmla="*/ 117695 w 2281474"/>
              <a:gd name="connsiteY85" fmla="*/ 1204111 h 2199992"/>
              <a:gd name="connsiteX86" fmla="*/ 144856 w 2281474"/>
              <a:gd name="connsiteY86" fmla="*/ 959667 h 2199992"/>
              <a:gd name="connsiteX87" fmla="*/ 153909 w 2281474"/>
              <a:gd name="connsiteY87" fmla="*/ 851026 h 2199992"/>
              <a:gd name="connsiteX88" fmla="*/ 181070 w 2281474"/>
              <a:gd name="connsiteY88" fmla="*/ 506994 h 2199992"/>
              <a:gd name="connsiteX89" fmla="*/ 190123 w 2281474"/>
              <a:gd name="connsiteY89" fmla="*/ 344031 h 2199992"/>
              <a:gd name="connsiteX90" fmla="*/ 217283 w 2281474"/>
              <a:gd name="connsiteY90" fmla="*/ 172016 h 2199992"/>
              <a:gd name="connsiteX91" fmla="*/ 362139 w 2281474"/>
              <a:gd name="connsiteY91" fmla="*/ 190123 h 2199992"/>
              <a:gd name="connsiteX92" fmla="*/ 416460 w 2281474"/>
              <a:gd name="connsiteY92" fmla="*/ 226336 h 2199992"/>
              <a:gd name="connsiteX93" fmla="*/ 434567 w 2281474"/>
              <a:gd name="connsiteY93" fmla="*/ 289711 h 219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281474" h="2199992">
                <a:moveTo>
                  <a:pt x="434567" y="289711"/>
                </a:moveTo>
                <a:cubicBezTo>
                  <a:pt x="439094" y="506994"/>
                  <a:pt x="435721" y="1116658"/>
                  <a:pt x="443620" y="1530035"/>
                </a:cubicBezTo>
                <a:cubicBezTo>
                  <a:pt x="444779" y="1590682"/>
                  <a:pt x="456472" y="1650675"/>
                  <a:pt x="461727" y="1711105"/>
                </a:cubicBezTo>
                <a:cubicBezTo>
                  <a:pt x="468544" y="1789504"/>
                  <a:pt x="462763" y="1869674"/>
                  <a:pt x="479834" y="1946495"/>
                </a:cubicBezTo>
                <a:lnTo>
                  <a:pt x="516048" y="2109457"/>
                </a:lnTo>
                <a:cubicBezTo>
                  <a:pt x="552736" y="2105788"/>
                  <a:pt x="698771" y="2092800"/>
                  <a:pt x="724277" y="2082297"/>
                </a:cubicBezTo>
                <a:cubicBezTo>
                  <a:pt x="742145" y="2074939"/>
                  <a:pt x="748420" y="2052118"/>
                  <a:pt x="760491" y="2037029"/>
                </a:cubicBezTo>
                <a:cubicBezTo>
                  <a:pt x="766527" y="2012887"/>
                  <a:pt x="773556" y="1988971"/>
                  <a:pt x="778598" y="1964602"/>
                </a:cubicBezTo>
                <a:cubicBezTo>
                  <a:pt x="791669" y="1901426"/>
                  <a:pt x="814812" y="1774479"/>
                  <a:pt x="814812" y="1774479"/>
                </a:cubicBezTo>
                <a:cubicBezTo>
                  <a:pt x="817830" y="1726194"/>
                  <a:pt x="820648" y="1677896"/>
                  <a:pt x="823866" y="1629624"/>
                </a:cubicBezTo>
                <a:cubicBezTo>
                  <a:pt x="826684" y="1587361"/>
                  <a:pt x="830192" y="1545144"/>
                  <a:pt x="832919" y="1502875"/>
                </a:cubicBezTo>
                <a:cubicBezTo>
                  <a:pt x="836228" y="1451590"/>
                  <a:pt x="838955" y="1400269"/>
                  <a:pt x="841973" y="1348966"/>
                </a:cubicBezTo>
                <a:cubicBezTo>
                  <a:pt x="844991" y="1225235"/>
                  <a:pt x="846359" y="1101453"/>
                  <a:pt x="851026" y="977774"/>
                </a:cubicBezTo>
                <a:cubicBezTo>
                  <a:pt x="852396" y="941460"/>
                  <a:pt x="857662" y="905391"/>
                  <a:pt x="860079" y="869132"/>
                </a:cubicBezTo>
                <a:cubicBezTo>
                  <a:pt x="863698" y="814848"/>
                  <a:pt x="866914" y="760529"/>
                  <a:pt x="869133" y="706170"/>
                </a:cubicBezTo>
                <a:cubicBezTo>
                  <a:pt x="886002" y="292870"/>
                  <a:pt x="868598" y="559743"/>
                  <a:pt x="887240" y="298764"/>
                </a:cubicBezTo>
                <a:cubicBezTo>
                  <a:pt x="884222" y="262550"/>
                  <a:pt x="895587" y="222025"/>
                  <a:pt x="878186" y="190123"/>
                </a:cubicBezTo>
                <a:cubicBezTo>
                  <a:pt x="870817" y="176614"/>
                  <a:pt x="847626" y="194651"/>
                  <a:pt x="832919" y="199176"/>
                </a:cubicBezTo>
                <a:cubicBezTo>
                  <a:pt x="808275" y="206759"/>
                  <a:pt x="784805" y="217754"/>
                  <a:pt x="760491" y="226336"/>
                </a:cubicBezTo>
                <a:cubicBezTo>
                  <a:pt x="733494" y="235865"/>
                  <a:pt x="706785" y="246553"/>
                  <a:pt x="679010" y="253497"/>
                </a:cubicBezTo>
                <a:cubicBezTo>
                  <a:pt x="658308" y="258673"/>
                  <a:pt x="636685" y="259042"/>
                  <a:pt x="615636" y="262550"/>
                </a:cubicBezTo>
                <a:cubicBezTo>
                  <a:pt x="571942" y="269832"/>
                  <a:pt x="578188" y="268998"/>
                  <a:pt x="543208" y="280657"/>
                </a:cubicBezTo>
                <a:cubicBezTo>
                  <a:pt x="510012" y="277639"/>
                  <a:pt x="476382" y="277747"/>
                  <a:pt x="443620" y="271604"/>
                </a:cubicBezTo>
                <a:cubicBezTo>
                  <a:pt x="427647" y="268609"/>
                  <a:pt x="398353" y="269748"/>
                  <a:pt x="398353" y="253497"/>
                </a:cubicBezTo>
                <a:cubicBezTo>
                  <a:pt x="398353" y="246212"/>
                  <a:pt x="462899" y="268977"/>
                  <a:pt x="470780" y="271604"/>
                </a:cubicBezTo>
                <a:cubicBezTo>
                  <a:pt x="510012" y="268586"/>
                  <a:pt x="549801" y="269801"/>
                  <a:pt x="588475" y="262550"/>
                </a:cubicBezTo>
                <a:cubicBezTo>
                  <a:pt x="599170" y="260545"/>
                  <a:pt x="605635" y="248729"/>
                  <a:pt x="615636" y="244443"/>
                </a:cubicBezTo>
                <a:cubicBezTo>
                  <a:pt x="627073" y="239542"/>
                  <a:pt x="640253" y="239900"/>
                  <a:pt x="651850" y="235390"/>
                </a:cubicBezTo>
                <a:cubicBezTo>
                  <a:pt x="694691" y="218730"/>
                  <a:pt x="736168" y="198748"/>
                  <a:pt x="778598" y="181069"/>
                </a:cubicBezTo>
                <a:cubicBezTo>
                  <a:pt x="808601" y="168568"/>
                  <a:pt x="837404" y="151906"/>
                  <a:pt x="869133" y="144855"/>
                </a:cubicBezTo>
                <a:lnTo>
                  <a:pt x="950614" y="126748"/>
                </a:lnTo>
                <a:cubicBezTo>
                  <a:pt x="959668" y="120712"/>
                  <a:pt x="967353" y="111768"/>
                  <a:pt x="977775" y="108641"/>
                </a:cubicBezTo>
                <a:cubicBezTo>
                  <a:pt x="1034480" y="91630"/>
                  <a:pt x="1072066" y="102680"/>
                  <a:pt x="1131683" y="108641"/>
                </a:cubicBezTo>
                <a:lnTo>
                  <a:pt x="1222218" y="144855"/>
                </a:lnTo>
                <a:cubicBezTo>
                  <a:pt x="1269467" y="163755"/>
                  <a:pt x="1292455" y="175771"/>
                  <a:pt x="1348967" y="181069"/>
                </a:cubicBezTo>
                <a:cubicBezTo>
                  <a:pt x="1418139" y="187554"/>
                  <a:pt x="1487786" y="187105"/>
                  <a:pt x="1557196" y="190123"/>
                </a:cubicBezTo>
                <a:cubicBezTo>
                  <a:pt x="1560214" y="362139"/>
                  <a:pt x="1610764" y="539986"/>
                  <a:pt x="1566250" y="706170"/>
                </a:cubicBezTo>
                <a:cubicBezTo>
                  <a:pt x="1553732" y="752902"/>
                  <a:pt x="1469367" y="703374"/>
                  <a:pt x="1421394" y="697117"/>
                </a:cubicBezTo>
                <a:cubicBezTo>
                  <a:pt x="1399609" y="694275"/>
                  <a:pt x="1379334" y="684339"/>
                  <a:pt x="1358020" y="679010"/>
                </a:cubicBezTo>
                <a:lnTo>
                  <a:pt x="1285592" y="660903"/>
                </a:lnTo>
                <a:cubicBezTo>
                  <a:pt x="1291628" y="606582"/>
                  <a:pt x="1298434" y="552341"/>
                  <a:pt x="1303699" y="497940"/>
                </a:cubicBezTo>
                <a:cubicBezTo>
                  <a:pt x="1307489" y="458775"/>
                  <a:pt x="1308156" y="419323"/>
                  <a:pt x="1312753" y="380245"/>
                </a:cubicBezTo>
                <a:cubicBezTo>
                  <a:pt x="1317264" y="341899"/>
                  <a:pt x="1323129" y="350370"/>
                  <a:pt x="1330860" y="316871"/>
                </a:cubicBezTo>
                <a:cubicBezTo>
                  <a:pt x="1337780" y="286883"/>
                  <a:pt x="1337537" y="254911"/>
                  <a:pt x="1348967" y="226336"/>
                </a:cubicBezTo>
                <a:cubicBezTo>
                  <a:pt x="1355003" y="211247"/>
                  <a:pt x="1361368" y="196286"/>
                  <a:pt x="1367074" y="181069"/>
                </a:cubicBezTo>
                <a:cubicBezTo>
                  <a:pt x="1370425" y="172134"/>
                  <a:pt x="1367666" y="158323"/>
                  <a:pt x="1376127" y="153909"/>
                </a:cubicBezTo>
                <a:cubicBezTo>
                  <a:pt x="1694463" y="-12180"/>
                  <a:pt x="1495789" y="132062"/>
                  <a:pt x="1611517" y="45267"/>
                </a:cubicBezTo>
                <a:cubicBezTo>
                  <a:pt x="1635660" y="51303"/>
                  <a:pt x="1659114" y="61719"/>
                  <a:pt x="1683945" y="63374"/>
                </a:cubicBezTo>
                <a:cubicBezTo>
                  <a:pt x="1705237" y="64794"/>
                  <a:pt x="1726394" y="58506"/>
                  <a:pt x="1747319" y="54321"/>
                </a:cubicBezTo>
                <a:cubicBezTo>
                  <a:pt x="1826650" y="38455"/>
                  <a:pt x="1805045" y="38814"/>
                  <a:pt x="1874068" y="18107"/>
                </a:cubicBezTo>
                <a:cubicBezTo>
                  <a:pt x="1899651" y="10432"/>
                  <a:pt x="1929690" y="5172"/>
                  <a:pt x="1955549" y="0"/>
                </a:cubicBezTo>
                <a:cubicBezTo>
                  <a:pt x="2029814" y="6751"/>
                  <a:pt x="2052948" y="-3343"/>
                  <a:pt x="2109458" y="36214"/>
                </a:cubicBezTo>
                <a:cubicBezTo>
                  <a:pt x="2123443" y="46004"/>
                  <a:pt x="2133601" y="60356"/>
                  <a:pt x="2145672" y="72427"/>
                </a:cubicBezTo>
                <a:cubicBezTo>
                  <a:pt x="2154725" y="96570"/>
                  <a:pt x="2163256" y="120915"/>
                  <a:pt x="2172832" y="144855"/>
                </a:cubicBezTo>
                <a:cubicBezTo>
                  <a:pt x="2187402" y="181281"/>
                  <a:pt x="2206094" y="216147"/>
                  <a:pt x="2218099" y="253497"/>
                </a:cubicBezTo>
                <a:cubicBezTo>
                  <a:pt x="2233329" y="300880"/>
                  <a:pt x="2242242" y="350067"/>
                  <a:pt x="2254313" y="398352"/>
                </a:cubicBezTo>
                <a:cubicBezTo>
                  <a:pt x="2269252" y="540269"/>
                  <a:pt x="2281474" y="623657"/>
                  <a:pt x="2281474" y="769544"/>
                </a:cubicBezTo>
                <a:cubicBezTo>
                  <a:pt x="2281474" y="944604"/>
                  <a:pt x="2280747" y="1119783"/>
                  <a:pt x="2272420" y="1294645"/>
                </a:cubicBezTo>
                <a:cubicBezTo>
                  <a:pt x="2271647" y="1310878"/>
                  <a:pt x="2263328" y="1326391"/>
                  <a:pt x="2254313" y="1339913"/>
                </a:cubicBezTo>
                <a:cubicBezTo>
                  <a:pt x="2244844" y="1354117"/>
                  <a:pt x="2233512" y="1368787"/>
                  <a:pt x="2218099" y="1376126"/>
                </a:cubicBezTo>
                <a:cubicBezTo>
                  <a:pt x="2108212" y="1428452"/>
                  <a:pt x="1922409" y="1462288"/>
                  <a:pt x="1819747" y="1502875"/>
                </a:cubicBezTo>
                <a:cubicBezTo>
                  <a:pt x="1736903" y="1535627"/>
                  <a:pt x="1667684" y="1591767"/>
                  <a:pt x="1593410" y="1638677"/>
                </a:cubicBezTo>
                <a:cubicBezTo>
                  <a:pt x="1459850" y="1723031"/>
                  <a:pt x="1499250" y="1684400"/>
                  <a:pt x="1330860" y="1810693"/>
                </a:cubicBezTo>
                <a:cubicBezTo>
                  <a:pt x="1306717" y="1828800"/>
                  <a:pt x="1284023" y="1849020"/>
                  <a:pt x="1258432" y="1865014"/>
                </a:cubicBezTo>
                <a:cubicBezTo>
                  <a:pt x="1214950" y="1892190"/>
                  <a:pt x="1179072" y="1905117"/>
                  <a:pt x="1131683" y="1919334"/>
                </a:cubicBezTo>
                <a:cubicBezTo>
                  <a:pt x="1119765" y="1922909"/>
                  <a:pt x="1107541" y="1925370"/>
                  <a:pt x="1095470" y="1928388"/>
                </a:cubicBezTo>
                <a:cubicBezTo>
                  <a:pt x="1041149" y="1925370"/>
                  <a:pt x="986688" y="1924260"/>
                  <a:pt x="932507" y="1919334"/>
                </a:cubicBezTo>
                <a:cubicBezTo>
                  <a:pt x="920115" y="1918207"/>
                  <a:pt x="908494" y="1912721"/>
                  <a:pt x="896293" y="1910281"/>
                </a:cubicBezTo>
                <a:cubicBezTo>
                  <a:pt x="878293" y="1906681"/>
                  <a:pt x="860080" y="1904245"/>
                  <a:pt x="841973" y="1901227"/>
                </a:cubicBezTo>
                <a:cubicBezTo>
                  <a:pt x="810843" y="1921980"/>
                  <a:pt x="800104" y="1925174"/>
                  <a:pt x="778598" y="1964602"/>
                </a:cubicBezTo>
                <a:cubicBezTo>
                  <a:pt x="778595" y="1964608"/>
                  <a:pt x="755966" y="2032499"/>
                  <a:pt x="751438" y="2046083"/>
                </a:cubicBezTo>
                <a:cubicBezTo>
                  <a:pt x="748420" y="2055136"/>
                  <a:pt x="746652" y="2064707"/>
                  <a:pt x="742384" y="2073243"/>
                </a:cubicBezTo>
                <a:cubicBezTo>
                  <a:pt x="736348" y="2085314"/>
                  <a:pt x="733820" y="2099914"/>
                  <a:pt x="724277" y="2109457"/>
                </a:cubicBezTo>
                <a:cubicBezTo>
                  <a:pt x="714734" y="2119000"/>
                  <a:pt x="699782" y="2120868"/>
                  <a:pt x="688064" y="2127564"/>
                </a:cubicBezTo>
                <a:cubicBezTo>
                  <a:pt x="678617" y="2132963"/>
                  <a:pt x="670635" y="2140805"/>
                  <a:pt x="660903" y="2145671"/>
                </a:cubicBezTo>
                <a:cubicBezTo>
                  <a:pt x="629852" y="2161197"/>
                  <a:pt x="584468" y="2173834"/>
                  <a:pt x="552262" y="2181885"/>
                </a:cubicBezTo>
                <a:cubicBezTo>
                  <a:pt x="537333" y="2185617"/>
                  <a:pt x="522247" y="2188904"/>
                  <a:pt x="506994" y="2190938"/>
                </a:cubicBezTo>
                <a:cubicBezTo>
                  <a:pt x="476932" y="2194946"/>
                  <a:pt x="446638" y="2196974"/>
                  <a:pt x="416460" y="2199992"/>
                </a:cubicBezTo>
                <a:cubicBezTo>
                  <a:pt x="292729" y="2196974"/>
                  <a:pt x="168761" y="2199171"/>
                  <a:pt x="45268" y="2190938"/>
                </a:cubicBezTo>
                <a:cubicBezTo>
                  <a:pt x="31802" y="2190040"/>
                  <a:pt x="16899" y="2183813"/>
                  <a:pt x="9054" y="2172831"/>
                </a:cubicBezTo>
                <a:cubicBezTo>
                  <a:pt x="110" y="2160309"/>
                  <a:pt x="3018" y="2142653"/>
                  <a:pt x="0" y="2127564"/>
                </a:cubicBezTo>
                <a:cubicBezTo>
                  <a:pt x="6036" y="2070225"/>
                  <a:pt x="2937" y="2011172"/>
                  <a:pt x="18107" y="1955548"/>
                </a:cubicBezTo>
                <a:cubicBezTo>
                  <a:pt x="45295" y="1855860"/>
                  <a:pt x="60001" y="1813901"/>
                  <a:pt x="72428" y="1702051"/>
                </a:cubicBezTo>
                <a:cubicBezTo>
                  <a:pt x="84129" y="1596733"/>
                  <a:pt x="82679" y="1619524"/>
                  <a:pt x="90535" y="1493822"/>
                </a:cubicBezTo>
                <a:cubicBezTo>
                  <a:pt x="93929" y="1439523"/>
                  <a:pt x="95415" y="1385104"/>
                  <a:pt x="99588" y="1330859"/>
                </a:cubicBezTo>
                <a:cubicBezTo>
                  <a:pt x="102824" y="1288785"/>
                  <a:pt x="110749" y="1245787"/>
                  <a:pt x="117695" y="1204111"/>
                </a:cubicBezTo>
                <a:cubicBezTo>
                  <a:pt x="138219" y="896264"/>
                  <a:pt x="111985" y="1222641"/>
                  <a:pt x="144856" y="959667"/>
                </a:cubicBezTo>
                <a:cubicBezTo>
                  <a:pt x="149363" y="923608"/>
                  <a:pt x="150464" y="887201"/>
                  <a:pt x="153909" y="851026"/>
                </a:cubicBezTo>
                <a:cubicBezTo>
                  <a:pt x="176687" y="611855"/>
                  <a:pt x="148126" y="1023120"/>
                  <a:pt x="181070" y="506994"/>
                </a:cubicBezTo>
                <a:cubicBezTo>
                  <a:pt x="184536" y="452700"/>
                  <a:pt x="184276" y="398121"/>
                  <a:pt x="190123" y="344031"/>
                </a:cubicBezTo>
                <a:cubicBezTo>
                  <a:pt x="196362" y="286319"/>
                  <a:pt x="217283" y="172016"/>
                  <a:pt x="217283" y="172016"/>
                </a:cubicBezTo>
                <a:cubicBezTo>
                  <a:pt x="265568" y="178052"/>
                  <a:pt x="315192" y="177320"/>
                  <a:pt x="362139" y="190123"/>
                </a:cubicBezTo>
                <a:cubicBezTo>
                  <a:pt x="383134" y="195849"/>
                  <a:pt x="416460" y="226336"/>
                  <a:pt x="416460" y="226336"/>
                </a:cubicBezTo>
                <a:cubicBezTo>
                  <a:pt x="436934" y="257048"/>
                  <a:pt x="430040" y="72428"/>
                  <a:pt x="434567" y="2897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7D6E8B33-5E5B-0A44-426C-C042F6871760}"/>
              </a:ext>
            </a:extLst>
          </p:cNvPr>
          <p:cNvGrpSpPr/>
          <p:nvPr/>
        </p:nvGrpSpPr>
        <p:grpSpPr>
          <a:xfrm>
            <a:off x="7319980" y="4864902"/>
            <a:ext cx="659895" cy="1357535"/>
            <a:chOff x="8081321" y="4929721"/>
            <a:chExt cx="659895" cy="1357535"/>
          </a:xfrm>
        </p:grpSpPr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949F5EC8-B6D6-AF54-CD90-BAF1F64583CB}"/>
                </a:ext>
              </a:extLst>
            </p:cNvPr>
            <p:cNvGrpSpPr/>
            <p:nvPr/>
          </p:nvGrpSpPr>
          <p:grpSpPr>
            <a:xfrm rot="468220">
              <a:off x="8129338" y="4929721"/>
              <a:ext cx="549756" cy="952549"/>
              <a:chOff x="10647102" y="942006"/>
              <a:chExt cx="950614" cy="952549"/>
            </a:xfrm>
            <a:solidFill>
              <a:schemeClr val="tx1">
                <a:lumMod val="65000"/>
                <a:lumOff val="35000"/>
              </a:schemeClr>
            </a:solidFill>
            <a:scene3d>
              <a:camera prst="isometricOffAxis2Top"/>
              <a:lightRig rig="threePt" dir="t"/>
            </a:scene3d>
          </p:grpSpPr>
          <p:sp>
            <p:nvSpPr>
              <p:cNvPr id="63" name="타원 62">
                <a:extLst>
                  <a:ext uri="{FF2B5EF4-FFF2-40B4-BE49-F238E27FC236}">
                    <a16:creationId xmlns:a16="http://schemas.microsoft.com/office/drawing/2014/main" id="{A8CB8AEE-ED09-FA31-9EF5-FEE2AFC406EF}"/>
                  </a:ext>
                </a:extLst>
              </p:cNvPr>
              <p:cNvSpPr/>
              <p:nvPr/>
            </p:nvSpPr>
            <p:spPr>
              <a:xfrm>
                <a:off x="10647102" y="942006"/>
                <a:ext cx="950614" cy="95254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타원 63">
                <a:extLst>
                  <a:ext uri="{FF2B5EF4-FFF2-40B4-BE49-F238E27FC236}">
                    <a16:creationId xmlns:a16="http://schemas.microsoft.com/office/drawing/2014/main" id="{08BA29DC-87DE-3D7C-4E9A-0A84A222145E}"/>
                  </a:ext>
                </a:extLst>
              </p:cNvPr>
              <p:cNvSpPr/>
              <p:nvPr/>
            </p:nvSpPr>
            <p:spPr>
              <a:xfrm>
                <a:off x="10730733" y="1021296"/>
                <a:ext cx="783351" cy="79396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id="{F866A080-98A5-83AD-D0D0-F17DE4A5F698}"/>
                  </a:ext>
                </a:extLst>
              </p:cNvPr>
              <p:cNvSpPr/>
              <p:nvPr/>
            </p:nvSpPr>
            <p:spPr>
              <a:xfrm>
                <a:off x="10842955" y="1119384"/>
                <a:ext cx="558906" cy="59778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7" name="순서도: 저장 데이터 66">
              <a:extLst>
                <a:ext uri="{FF2B5EF4-FFF2-40B4-BE49-F238E27FC236}">
                  <a16:creationId xmlns:a16="http://schemas.microsoft.com/office/drawing/2014/main" id="{F701BD7C-71F2-B172-A7EE-122888E00F25}"/>
                </a:ext>
              </a:extLst>
            </p:cNvPr>
            <p:cNvSpPr/>
            <p:nvPr/>
          </p:nvSpPr>
          <p:spPr>
            <a:xfrm rot="16200000">
              <a:off x="7954069" y="5500108"/>
              <a:ext cx="914400" cy="659895"/>
            </a:xfrm>
            <a:prstGeom prst="flowChartOnlineStorag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71528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61">
        <p159:morph option="byObject"/>
      </p:transition>
    </mc:Choice>
    <mc:Fallback xmlns="">
      <p:transition spd="slow" advTm="261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>
            <a:extLst>
              <a:ext uri="{FF2B5EF4-FFF2-40B4-BE49-F238E27FC236}">
                <a16:creationId xmlns:a16="http://schemas.microsoft.com/office/drawing/2014/main" id="{1E8C60FB-A391-50ED-FAC2-7460CFCE4910}"/>
              </a:ext>
            </a:extLst>
          </p:cNvPr>
          <p:cNvSpPr/>
          <p:nvPr/>
        </p:nvSpPr>
        <p:spPr>
          <a:xfrm>
            <a:off x="4750025" y="1755971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C575A1E-14F7-4B7C-AD1D-3715B4D65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106" y="1470233"/>
            <a:ext cx="1418807" cy="162236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1B19B2C-D955-474D-A4EE-5B68B07DA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0865" flipH="1">
            <a:off x="3335901" y="1008086"/>
            <a:ext cx="1575245" cy="1622364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824B7C77-6862-F460-ECB0-822234DF1E51}"/>
              </a:ext>
            </a:extLst>
          </p:cNvPr>
          <p:cNvGrpSpPr/>
          <p:nvPr/>
        </p:nvGrpSpPr>
        <p:grpSpPr>
          <a:xfrm>
            <a:off x="7847527" y="5567407"/>
            <a:ext cx="1049148" cy="600789"/>
            <a:chOff x="8241858" y="2913132"/>
            <a:chExt cx="1049148" cy="600789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6F5265CD-5239-D4CF-34E6-139187FEB07A}"/>
                </a:ext>
              </a:extLst>
            </p:cNvPr>
            <p:cNvSpPr/>
            <p:nvPr/>
          </p:nvSpPr>
          <p:spPr>
            <a:xfrm>
              <a:off x="8651735" y="2913132"/>
              <a:ext cx="639271" cy="6007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이등변 삼각형 6">
              <a:extLst>
                <a:ext uri="{FF2B5EF4-FFF2-40B4-BE49-F238E27FC236}">
                  <a16:creationId xmlns:a16="http://schemas.microsoft.com/office/drawing/2014/main" id="{0589EB68-A9AB-F8E2-9129-E08DBB2FEDE9}"/>
                </a:ext>
              </a:extLst>
            </p:cNvPr>
            <p:cNvSpPr/>
            <p:nvPr/>
          </p:nvSpPr>
          <p:spPr>
            <a:xfrm rot="5604624">
              <a:off x="8356012" y="2917309"/>
              <a:ext cx="364124" cy="592431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FAAC6A4A-2C54-77D5-EAF3-B3DFB0883E15}"/>
                </a:ext>
              </a:extLst>
            </p:cNvPr>
            <p:cNvSpPr/>
            <p:nvPr/>
          </p:nvSpPr>
          <p:spPr>
            <a:xfrm>
              <a:off x="9032807" y="3002862"/>
              <a:ext cx="192861" cy="1794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DA4BFB7-DCE6-1709-0325-15A487628807}"/>
              </a:ext>
            </a:extLst>
          </p:cNvPr>
          <p:cNvGrpSpPr/>
          <p:nvPr/>
        </p:nvGrpSpPr>
        <p:grpSpPr>
          <a:xfrm flipH="1">
            <a:off x="8489774" y="3623209"/>
            <a:ext cx="1018368" cy="600789"/>
            <a:chOff x="8241858" y="2913132"/>
            <a:chExt cx="1049148" cy="600789"/>
          </a:xfrm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CDF3A270-2722-D2EF-C0B1-BE1003FFBD47}"/>
                </a:ext>
              </a:extLst>
            </p:cNvPr>
            <p:cNvSpPr/>
            <p:nvPr/>
          </p:nvSpPr>
          <p:spPr>
            <a:xfrm>
              <a:off x="8651735" y="2913132"/>
              <a:ext cx="639271" cy="60078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EABFE5A1-D82E-6719-BD9F-30FC4D267697}"/>
                </a:ext>
              </a:extLst>
            </p:cNvPr>
            <p:cNvSpPr/>
            <p:nvPr/>
          </p:nvSpPr>
          <p:spPr>
            <a:xfrm rot="5604624">
              <a:off x="8356012" y="2917309"/>
              <a:ext cx="364124" cy="592431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C6BC9CA6-4315-EF4F-694A-7CE83284DA02}"/>
                </a:ext>
              </a:extLst>
            </p:cNvPr>
            <p:cNvSpPr/>
            <p:nvPr/>
          </p:nvSpPr>
          <p:spPr>
            <a:xfrm>
              <a:off x="9032807" y="3002862"/>
              <a:ext cx="192861" cy="1794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776CC6F-0504-FBA4-28B5-3887B1D5E3EE}"/>
              </a:ext>
            </a:extLst>
          </p:cNvPr>
          <p:cNvGrpSpPr/>
          <p:nvPr/>
        </p:nvGrpSpPr>
        <p:grpSpPr>
          <a:xfrm rot="1130837" flipH="1">
            <a:off x="4119116" y="4338486"/>
            <a:ext cx="1018368" cy="600789"/>
            <a:chOff x="8241858" y="2913132"/>
            <a:chExt cx="1049148" cy="600789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AD9156A7-B56E-539D-0DF4-066C639FBDD6}"/>
                </a:ext>
              </a:extLst>
            </p:cNvPr>
            <p:cNvSpPr/>
            <p:nvPr/>
          </p:nvSpPr>
          <p:spPr>
            <a:xfrm>
              <a:off x="8651735" y="2913132"/>
              <a:ext cx="639271" cy="6007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8124A7EF-02EE-5D6A-F3B1-F64A5A6319A7}"/>
                </a:ext>
              </a:extLst>
            </p:cNvPr>
            <p:cNvSpPr/>
            <p:nvPr/>
          </p:nvSpPr>
          <p:spPr>
            <a:xfrm rot="5604624">
              <a:off x="8356012" y="2917309"/>
              <a:ext cx="364124" cy="592431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98324DFC-0BEF-2D96-3FA7-F88C02EF089B}"/>
                </a:ext>
              </a:extLst>
            </p:cNvPr>
            <p:cNvSpPr/>
            <p:nvPr/>
          </p:nvSpPr>
          <p:spPr>
            <a:xfrm>
              <a:off x="9032807" y="3002862"/>
              <a:ext cx="192861" cy="1794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B0D61A7-A359-1E78-638C-A410D6BE3425}"/>
              </a:ext>
            </a:extLst>
          </p:cNvPr>
          <p:cNvGrpSpPr/>
          <p:nvPr/>
        </p:nvGrpSpPr>
        <p:grpSpPr>
          <a:xfrm>
            <a:off x="6249611" y="3232229"/>
            <a:ext cx="1049148" cy="600789"/>
            <a:chOff x="8241858" y="2913132"/>
            <a:chExt cx="1049148" cy="600789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627C3ED6-B2BF-AC52-BC1A-EE26D1BB5B70}"/>
                </a:ext>
              </a:extLst>
            </p:cNvPr>
            <p:cNvSpPr/>
            <p:nvPr/>
          </p:nvSpPr>
          <p:spPr>
            <a:xfrm>
              <a:off x="8651735" y="2913132"/>
              <a:ext cx="639271" cy="600789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1D3C5DCE-17AC-C460-08DE-34FCAF04D915}"/>
                </a:ext>
              </a:extLst>
            </p:cNvPr>
            <p:cNvSpPr/>
            <p:nvPr/>
          </p:nvSpPr>
          <p:spPr>
            <a:xfrm rot="5604624">
              <a:off x="8356012" y="2917309"/>
              <a:ext cx="364124" cy="592431"/>
            </a:xfrm>
            <a:prstGeom prst="triangl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A6E156C9-2A70-5C98-9CA2-16724F920D55}"/>
                </a:ext>
              </a:extLst>
            </p:cNvPr>
            <p:cNvSpPr/>
            <p:nvPr/>
          </p:nvSpPr>
          <p:spPr>
            <a:xfrm>
              <a:off x="9032807" y="3002862"/>
              <a:ext cx="192861" cy="1794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45C47119-5EAF-660C-7F9F-D597568C6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09" y="4698382"/>
            <a:ext cx="2914141" cy="1987468"/>
          </a:xfrm>
          <a:prstGeom prst="rect">
            <a:avLst/>
          </a:prstGeom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E8CBEB07-2917-E8CD-295A-C2344CA70461}"/>
              </a:ext>
            </a:extLst>
          </p:cNvPr>
          <p:cNvGrpSpPr/>
          <p:nvPr/>
        </p:nvGrpSpPr>
        <p:grpSpPr>
          <a:xfrm>
            <a:off x="1467098" y="1683359"/>
            <a:ext cx="1049148" cy="600789"/>
            <a:chOff x="8241858" y="2913132"/>
            <a:chExt cx="1049148" cy="600789"/>
          </a:xfrm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196C8D60-40AC-77E3-B792-E07533D3D625}"/>
                </a:ext>
              </a:extLst>
            </p:cNvPr>
            <p:cNvSpPr/>
            <p:nvPr/>
          </p:nvSpPr>
          <p:spPr>
            <a:xfrm>
              <a:off x="8651735" y="2913132"/>
              <a:ext cx="639271" cy="6007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AABB56FC-8096-75F0-FA1E-B47ABD2436A1}"/>
                </a:ext>
              </a:extLst>
            </p:cNvPr>
            <p:cNvSpPr/>
            <p:nvPr/>
          </p:nvSpPr>
          <p:spPr>
            <a:xfrm rot="5604624">
              <a:off x="8356012" y="2917309"/>
              <a:ext cx="364124" cy="592431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8C98984-2167-A695-7309-CCE56A389062}"/>
                </a:ext>
              </a:extLst>
            </p:cNvPr>
            <p:cNvSpPr/>
            <p:nvPr/>
          </p:nvSpPr>
          <p:spPr>
            <a:xfrm>
              <a:off x="9032807" y="3002862"/>
              <a:ext cx="192861" cy="1794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1" name="그림 40">
            <a:extLst>
              <a:ext uri="{FF2B5EF4-FFF2-40B4-BE49-F238E27FC236}">
                <a16:creationId xmlns:a16="http://schemas.microsoft.com/office/drawing/2014/main" id="{B06A937C-1AFC-DE2D-3F3E-1791FC486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235" l="10000" r="90000">
                        <a14:foregroundMark x1="45294" y1="91176" x2="55294" y2="93235"/>
                        <a14:backgroundMark x1="30882" y1="17647" x2="50000" y2="21471"/>
                        <a14:backgroundMark x1="50000" y1="21471" x2="54706" y2="21471"/>
                        <a14:backgroundMark x1="39118" y1="49412" x2="40000" y2="67059"/>
                        <a14:backgroundMark x1="61471" y1="54118" x2="57353" y2="56765"/>
                        <a14:backgroundMark x1="27941" y1="24706" x2="27941" y2="24706"/>
                      </a14:backgroundRemoval>
                    </a14:imgEffect>
                  </a14:imgLayer>
                </a14:imgProps>
              </a:ext>
            </a:extLst>
          </a:blip>
          <a:srcRect l="11298" t="15993" r="6028"/>
          <a:stretch/>
        </p:blipFill>
        <p:spPr>
          <a:xfrm>
            <a:off x="4462946" y="5932842"/>
            <a:ext cx="689407" cy="700508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E52047FB-8740-F5E4-248D-111894EE614B}"/>
              </a:ext>
            </a:extLst>
          </p:cNvPr>
          <p:cNvGrpSpPr/>
          <p:nvPr/>
        </p:nvGrpSpPr>
        <p:grpSpPr>
          <a:xfrm>
            <a:off x="-90596" y="5003434"/>
            <a:ext cx="1212960" cy="809748"/>
            <a:chOff x="-90596" y="5003434"/>
            <a:chExt cx="1212960" cy="809748"/>
          </a:xfrm>
        </p:grpSpPr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A999CEBC-A151-4503-5937-B4BF4BD86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3235" l="10000" r="90000">
                          <a14:foregroundMark x1="45294" y1="91176" x2="55294" y2="93235"/>
                          <a14:backgroundMark x1="30882" y1="17647" x2="50000" y2="21471"/>
                          <a14:backgroundMark x1="50000" y1="21471" x2="54706" y2="21471"/>
                          <a14:backgroundMark x1="39118" y1="49412" x2="40000" y2="67059"/>
                          <a14:backgroundMark x1="61471" y1="54118" x2="57353" y2="56765"/>
                          <a14:backgroundMark x1="27941" y1="24706" x2="27941" y2="24706"/>
                        </a14:backgroundRemoval>
                      </a14:imgEffect>
                    </a14:imgLayer>
                  </a14:imgProps>
                </a:ext>
              </a:extLst>
            </a:blip>
            <a:srcRect l="11298" t="15993" r="6028"/>
            <a:stretch/>
          </p:blipFill>
          <p:spPr>
            <a:xfrm>
              <a:off x="-90596" y="5112674"/>
              <a:ext cx="689407" cy="700508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04433B86-B585-67B4-D664-71FADA684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62353" y1="67353" x2="62353" y2="67353"/>
                          <a14:backgroundMark x1="60882" y1="71471" x2="60882" y2="71471"/>
                          <a14:backgroundMark x1="65294" y1="41471" x2="65294" y2="41471"/>
                          <a14:backgroundMark x1="64118" y1="47059" x2="64118" y2="47059"/>
                          <a14:backgroundMark x1="53824" y1="44118" x2="53824" y2="44118"/>
                          <a14:backgroundMark x1="52647" y1="39412" x2="52647" y2="39412"/>
                          <a14:backgroundMark x1="50294" y1="51765" x2="50294" y2="51765"/>
                          <a14:backgroundMark x1="40294" y1="62059" x2="40294" y2="62059"/>
                          <a14:backgroundMark x1="32353" y1="47353" x2="32353" y2="47353"/>
                          <a14:backgroundMark x1="29118" y1="45294" x2="29118" y2="45294"/>
                          <a14:backgroundMark x1="30588" y1="50294" x2="30588" y2="50294"/>
                          <a14:backgroundMark x1="32941" y1="53235" x2="32941" y2="53235"/>
                          <a14:backgroundMark x1="66471" y1="63824" x2="66471" y2="63824"/>
                          <a14:backgroundMark x1="34412" y1="76765" x2="34412" y2="76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2616" y="5003434"/>
              <a:ext cx="809748" cy="809748"/>
            </a:xfrm>
            <a:prstGeom prst="rect">
              <a:avLst/>
            </a:prstGeom>
          </p:spPr>
        </p:pic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DCE6CBAE-20F2-904F-E6B3-2E2704AC9465}"/>
              </a:ext>
            </a:extLst>
          </p:cNvPr>
          <p:cNvGrpSpPr/>
          <p:nvPr/>
        </p:nvGrpSpPr>
        <p:grpSpPr>
          <a:xfrm>
            <a:off x="8846462" y="4410669"/>
            <a:ext cx="2514756" cy="1872427"/>
            <a:chOff x="8846462" y="4410669"/>
            <a:chExt cx="2514756" cy="1872427"/>
          </a:xfrm>
        </p:grpSpPr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28E9E1B8-2029-E061-68AF-169D6FE43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3235" l="10000" r="90000">
                          <a14:foregroundMark x1="45294" y1="91176" x2="55294" y2="93235"/>
                          <a14:backgroundMark x1="30882" y1="17647" x2="50000" y2="21471"/>
                          <a14:backgroundMark x1="50000" y1="21471" x2="54706" y2="21471"/>
                          <a14:backgroundMark x1="39118" y1="49412" x2="40000" y2="67059"/>
                          <a14:backgroundMark x1="61471" y1="54118" x2="57353" y2="56765"/>
                          <a14:backgroundMark x1="27941" y1="24706" x2="27941" y2="24706"/>
                        </a14:backgroundRemoval>
                      </a14:imgEffect>
                    </a14:imgLayer>
                  </a14:imgProps>
                </a:ext>
              </a:extLst>
            </a:blip>
            <a:srcRect l="11298" t="15993" r="6028"/>
            <a:stretch/>
          </p:blipFill>
          <p:spPr>
            <a:xfrm>
              <a:off x="9518463" y="4410669"/>
              <a:ext cx="1842755" cy="1872427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F2FD94A6-28CB-5DE4-5EB3-9504031C1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62353" y1="67353" x2="62353" y2="67353"/>
                          <a14:backgroundMark x1="60882" y1="71471" x2="60882" y2="71471"/>
                          <a14:backgroundMark x1="65294" y1="41471" x2="65294" y2="41471"/>
                          <a14:backgroundMark x1="64118" y1="47059" x2="64118" y2="47059"/>
                          <a14:backgroundMark x1="53824" y1="44118" x2="53824" y2="44118"/>
                          <a14:backgroundMark x1="52647" y1="39412" x2="52647" y2="39412"/>
                          <a14:backgroundMark x1="50294" y1="51765" x2="50294" y2="51765"/>
                          <a14:backgroundMark x1="40294" y1="62059" x2="40294" y2="62059"/>
                          <a14:backgroundMark x1="32353" y1="47353" x2="32353" y2="47353"/>
                          <a14:backgroundMark x1="29118" y1="45294" x2="29118" y2="45294"/>
                          <a14:backgroundMark x1="30588" y1="50294" x2="30588" y2="50294"/>
                          <a14:backgroundMark x1="32941" y1="53235" x2="32941" y2="53235"/>
                          <a14:backgroundMark x1="66471" y1="63824" x2="66471" y2="63824"/>
                          <a14:backgroundMark x1="34412" y1="76765" x2="34412" y2="76765"/>
                        </a14:backgroundRemoval>
                      </a14:imgEffect>
                    </a14:imgLayer>
                  </a14:imgProps>
                </a:ext>
              </a:extLst>
            </a:blip>
            <a:srcRect l="10836" t="12499" r="13737" b="11147"/>
            <a:stretch/>
          </p:blipFill>
          <p:spPr>
            <a:xfrm>
              <a:off x="8846462" y="4525831"/>
              <a:ext cx="1389963" cy="1407011"/>
            </a:xfrm>
            <a:prstGeom prst="rect">
              <a:avLst/>
            </a:prstGeom>
          </p:spPr>
        </p:pic>
      </p:grpSp>
      <p:pic>
        <p:nvPicPr>
          <p:cNvPr id="44" name="그림 43">
            <a:extLst>
              <a:ext uri="{FF2B5EF4-FFF2-40B4-BE49-F238E27FC236}">
                <a16:creationId xmlns:a16="http://schemas.microsoft.com/office/drawing/2014/main" id="{13E566AE-8475-A836-EC2D-6A19AB8871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62353" y1="67353" x2="62353" y2="67353"/>
                        <a14:backgroundMark x1="60882" y1="71471" x2="60882" y2="71471"/>
                        <a14:backgroundMark x1="65294" y1="41471" x2="65294" y2="41471"/>
                        <a14:backgroundMark x1="64118" y1="47059" x2="64118" y2="47059"/>
                        <a14:backgroundMark x1="53824" y1="44118" x2="53824" y2="44118"/>
                        <a14:backgroundMark x1="52647" y1="39412" x2="52647" y2="39412"/>
                        <a14:backgroundMark x1="50294" y1="51765" x2="50294" y2="51765"/>
                        <a14:backgroundMark x1="40294" y1="62059" x2="40294" y2="62059"/>
                        <a14:backgroundMark x1="32353" y1="47353" x2="32353" y2="47353"/>
                        <a14:backgroundMark x1="29118" y1="45294" x2="29118" y2="45294"/>
                        <a14:backgroundMark x1="30588" y1="50294" x2="30588" y2="50294"/>
                        <a14:backgroundMark x1="32941" y1="53235" x2="32941" y2="53235"/>
                        <a14:backgroundMark x1="66471" y1="63824" x2="66471" y2="63824"/>
                        <a14:backgroundMark x1="34412" y1="76765" x2="34412" y2="76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2443" y="5058054"/>
            <a:ext cx="809748" cy="809748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B7E390EC-E0D9-194B-51C8-4C91E6922BBB}"/>
              </a:ext>
            </a:extLst>
          </p:cNvPr>
          <p:cNvGrpSpPr/>
          <p:nvPr/>
        </p:nvGrpSpPr>
        <p:grpSpPr>
          <a:xfrm flipH="1">
            <a:off x="8061843" y="1843683"/>
            <a:ext cx="1018368" cy="600789"/>
            <a:chOff x="8241858" y="2913132"/>
            <a:chExt cx="1049148" cy="600789"/>
          </a:xfrm>
        </p:grpSpPr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6BCBEDD6-9B78-D48F-20DE-1715A0DD4446}"/>
                </a:ext>
              </a:extLst>
            </p:cNvPr>
            <p:cNvSpPr/>
            <p:nvPr/>
          </p:nvSpPr>
          <p:spPr>
            <a:xfrm>
              <a:off x="8651735" y="2913132"/>
              <a:ext cx="639271" cy="6007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이등변 삼각형 46">
              <a:extLst>
                <a:ext uri="{FF2B5EF4-FFF2-40B4-BE49-F238E27FC236}">
                  <a16:creationId xmlns:a16="http://schemas.microsoft.com/office/drawing/2014/main" id="{715D193B-9392-54A3-7C06-59B57E1778D0}"/>
                </a:ext>
              </a:extLst>
            </p:cNvPr>
            <p:cNvSpPr/>
            <p:nvPr/>
          </p:nvSpPr>
          <p:spPr>
            <a:xfrm rot="5604624">
              <a:off x="8356012" y="2917309"/>
              <a:ext cx="364124" cy="59243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0A80DCD8-3170-053D-82C6-30704987FADA}"/>
                </a:ext>
              </a:extLst>
            </p:cNvPr>
            <p:cNvSpPr/>
            <p:nvPr/>
          </p:nvSpPr>
          <p:spPr>
            <a:xfrm>
              <a:off x="9032807" y="3002862"/>
              <a:ext cx="192861" cy="1794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A5F4FFE-9881-6E4D-7A71-2AC5D3C8B1C6}"/>
              </a:ext>
            </a:extLst>
          </p:cNvPr>
          <p:cNvGrpSpPr/>
          <p:nvPr/>
        </p:nvGrpSpPr>
        <p:grpSpPr>
          <a:xfrm>
            <a:off x="7233421" y="3676421"/>
            <a:ext cx="400555" cy="223781"/>
            <a:chOff x="8241858" y="2913132"/>
            <a:chExt cx="1049148" cy="600789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96F92AE5-DDFF-45EB-E75B-94C4D68CCE53}"/>
                </a:ext>
              </a:extLst>
            </p:cNvPr>
            <p:cNvSpPr/>
            <p:nvPr/>
          </p:nvSpPr>
          <p:spPr>
            <a:xfrm>
              <a:off x="8651735" y="2913132"/>
              <a:ext cx="639271" cy="6007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F713DD83-16EA-1476-144E-DDE58B800EA0}"/>
                </a:ext>
              </a:extLst>
            </p:cNvPr>
            <p:cNvSpPr/>
            <p:nvPr/>
          </p:nvSpPr>
          <p:spPr>
            <a:xfrm rot="5604624">
              <a:off x="8356012" y="2917309"/>
              <a:ext cx="364124" cy="592431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68DC229F-308C-874F-90A8-AE36A1465138}"/>
                </a:ext>
              </a:extLst>
            </p:cNvPr>
            <p:cNvSpPr/>
            <p:nvPr/>
          </p:nvSpPr>
          <p:spPr>
            <a:xfrm>
              <a:off x="9032807" y="3002862"/>
              <a:ext cx="192861" cy="1794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2858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">
        <p159:morph option="byObject"/>
      </p:transition>
    </mc:Choice>
    <mc:Fallback xmlns="">
      <p:transition spd="slow" advTm="3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163872AF-35D6-1838-97FF-AF92212204FC}"/>
              </a:ext>
            </a:extLst>
          </p:cNvPr>
          <p:cNvGrpSpPr/>
          <p:nvPr/>
        </p:nvGrpSpPr>
        <p:grpSpPr>
          <a:xfrm>
            <a:off x="607937" y="444557"/>
            <a:ext cx="3204927" cy="5303067"/>
            <a:chOff x="3322621" y="814812"/>
            <a:chExt cx="3204927" cy="5303067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739F1C78-88F0-8F78-0698-6A424B71D870}"/>
                </a:ext>
              </a:extLst>
            </p:cNvPr>
            <p:cNvSpPr/>
            <p:nvPr/>
          </p:nvSpPr>
          <p:spPr>
            <a:xfrm>
              <a:off x="4495042" y="2901258"/>
              <a:ext cx="1729212" cy="50699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43928AB-E8F0-4923-195A-976EBA9FF532}"/>
                </a:ext>
              </a:extLst>
            </p:cNvPr>
            <p:cNvSpPr/>
            <p:nvPr/>
          </p:nvSpPr>
          <p:spPr>
            <a:xfrm>
              <a:off x="4495041" y="3490106"/>
              <a:ext cx="1729211" cy="50699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L 도형 6">
              <a:extLst>
                <a:ext uri="{FF2B5EF4-FFF2-40B4-BE49-F238E27FC236}">
                  <a16:creationId xmlns:a16="http://schemas.microsoft.com/office/drawing/2014/main" id="{E40623DE-8D75-E9CD-F450-9AC8E57AA080}"/>
                </a:ext>
              </a:extLst>
            </p:cNvPr>
            <p:cNvSpPr/>
            <p:nvPr/>
          </p:nvSpPr>
          <p:spPr>
            <a:xfrm flipV="1">
              <a:off x="3754168" y="4098951"/>
              <a:ext cx="930995" cy="2018927"/>
            </a:xfrm>
            <a:prstGeom prst="corner">
              <a:avLst>
                <a:gd name="adj1" fmla="val 50000"/>
                <a:gd name="adj2" fmla="val 58197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L 도형 5">
              <a:extLst>
                <a:ext uri="{FF2B5EF4-FFF2-40B4-BE49-F238E27FC236}">
                  <a16:creationId xmlns:a16="http://schemas.microsoft.com/office/drawing/2014/main" id="{A783D2B4-CD08-28FB-EAAC-E106C67710D7}"/>
                </a:ext>
              </a:extLst>
            </p:cNvPr>
            <p:cNvSpPr/>
            <p:nvPr/>
          </p:nvSpPr>
          <p:spPr>
            <a:xfrm flipH="1" flipV="1">
              <a:off x="5118225" y="4189489"/>
              <a:ext cx="977775" cy="1928390"/>
            </a:xfrm>
            <a:prstGeom prst="corner">
              <a:avLst>
                <a:gd name="adj1" fmla="val 50000"/>
                <a:gd name="adj2" fmla="val 52857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화살표: 아래쪽 4">
              <a:extLst>
                <a:ext uri="{FF2B5EF4-FFF2-40B4-BE49-F238E27FC236}">
                  <a16:creationId xmlns:a16="http://schemas.microsoft.com/office/drawing/2014/main" id="{AD6C2075-C903-05E4-72BE-73D242696C9F}"/>
                </a:ext>
              </a:extLst>
            </p:cNvPr>
            <p:cNvSpPr/>
            <p:nvPr/>
          </p:nvSpPr>
          <p:spPr>
            <a:xfrm>
              <a:off x="4060478" y="2553077"/>
              <a:ext cx="1729212" cy="2326740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700F8EE-549E-8906-D6A8-F5B7B7F94D42}"/>
                </a:ext>
              </a:extLst>
            </p:cNvPr>
            <p:cNvSpPr/>
            <p:nvPr/>
          </p:nvSpPr>
          <p:spPr>
            <a:xfrm>
              <a:off x="3322621" y="814812"/>
              <a:ext cx="3204927" cy="207324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이등변 삼각형 1">
              <a:extLst>
                <a:ext uri="{FF2B5EF4-FFF2-40B4-BE49-F238E27FC236}">
                  <a16:creationId xmlns:a16="http://schemas.microsoft.com/office/drawing/2014/main" id="{67760CE9-BFA2-6B35-9CFE-AB2ED203CE61}"/>
                </a:ext>
              </a:extLst>
            </p:cNvPr>
            <p:cNvSpPr/>
            <p:nvPr/>
          </p:nvSpPr>
          <p:spPr>
            <a:xfrm rot="16200000">
              <a:off x="5383229" y="1300493"/>
              <a:ext cx="855552" cy="1101882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F881AB79-28BA-4DC9-131C-317B77272323}"/>
                </a:ext>
              </a:extLst>
            </p:cNvPr>
            <p:cNvSpPr/>
            <p:nvPr/>
          </p:nvSpPr>
          <p:spPr>
            <a:xfrm>
              <a:off x="5260064" y="995882"/>
              <a:ext cx="443620" cy="4277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5450BA-564B-A679-3A5A-0D2374B4ED86}"/>
              </a:ext>
            </a:extLst>
          </p:cNvPr>
          <p:cNvGrpSpPr/>
          <p:nvPr/>
        </p:nvGrpSpPr>
        <p:grpSpPr>
          <a:xfrm>
            <a:off x="5121255" y="404376"/>
            <a:ext cx="3204927" cy="5303069"/>
            <a:chOff x="3322621" y="814812"/>
            <a:chExt cx="3204927" cy="5303069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304C2E57-7E1E-1383-1073-A1AA4B3212D3}"/>
                </a:ext>
              </a:extLst>
            </p:cNvPr>
            <p:cNvSpPr/>
            <p:nvPr/>
          </p:nvSpPr>
          <p:spPr>
            <a:xfrm>
              <a:off x="4495042" y="2901258"/>
              <a:ext cx="1729212" cy="5069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21E9B63F-99A0-9DAF-524A-D61D338961A4}"/>
                </a:ext>
              </a:extLst>
            </p:cNvPr>
            <p:cNvSpPr/>
            <p:nvPr/>
          </p:nvSpPr>
          <p:spPr>
            <a:xfrm>
              <a:off x="4495040" y="3454836"/>
              <a:ext cx="1729211" cy="5069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L 도형 13">
              <a:extLst>
                <a:ext uri="{FF2B5EF4-FFF2-40B4-BE49-F238E27FC236}">
                  <a16:creationId xmlns:a16="http://schemas.microsoft.com/office/drawing/2014/main" id="{837E2D4F-6996-E6B1-5212-F6227B070366}"/>
                </a:ext>
              </a:extLst>
            </p:cNvPr>
            <p:cNvSpPr/>
            <p:nvPr/>
          </p:nvSpPr>
          <p:spPr>
            <a:xfrm flipV="1">
              <a:off x="3800948" y="4098950"/>
              <a:ext cx="930995" cy="2018931"/>
            </a:xfrm>
            <a:prstGeom prst="corner">
              <a:avLst>
                <a:gd name="adj1" fmla="val 50000"/>
                <a:gd name="adj2" fmla="val 5819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L 도형 14">
              <a:extLst>
                <a:ext uri="{FF2B5EF4-FFF2-40B4-BE49-F238E27FC236}">
                  <a16:creationId xmlns:a16="http://schemas.microsoft.com/office/drawing/2014/main" id="{EDE8B3AB-30D9-D3A5-0C5C-75A2BE2F20FC}"/>
                </a:ext>
              </a:extLst>
            </p:cNvPr>
            <p:cNvSpPr/>
            <p:nvPr/>
          </p:nvSpPr>
          <p:spPr>
            <a:xfrm flipH="1" flipV="1">
              <a:off x="5100118" y="4108015"/>
              <a:ext cx="977775" cy="2009866"/>
            </a:xfrm>
            <a:prstGeom prst="corner">
              <a:avLst>
                <a:gd name="adj1" fmla="val 50000"/>
                <a:gd name="adj2" fmla="val 5285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화살표: 아래쪽 15">
              <a:extLst>
                <a:ext uri="{FF2B5EF4-FFF2-40B4-BE49-F238E27FC236}">
                  <a16:creationId xmlns:a16="http://schemas.microsoft.com/office/drawing/2014/main" id="{BDC38282-1C70-9701-CDF2-CF58E287F5C2}"/>
                </a:ext>
              </a:extLst>
            </p:cNvPr>
            <p:cNvSpPr/>
            <p:nvPr/>
          </p:nvSpPr>
          <p:spPr>
            <a:xfrm>
              <a:off x="4060478" y="2553077"/>
              <a:ext cx="1729212" cy="2326740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0924037F-35AD-E525-0068-424DDD7EDE81}"/>
                </a:ext>
              </a:extLst>
            </p:cNvPr>
            <p:cNvSpPr/>
            <p:nvPr/>
          </p:nvSpPr>
          <p:spPr>
            <a:xfrm>
              <a:off x="3322621" y="814812"/>
              <a:ext cx="3204927" cy="207324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A0717B2A-E55D-B5C5-A8AF-F67315DE3EE1}"/>
                </a:ext>
              </a:extLst>
            </p:cNvPr>
            <p:cNvSpPr/>
            <p:nvPr/>
          </p:nvSpPr>
          <p:spPr>
            <a:xfrm rot="16200000">
              <a:off x="5383229" y="1300493"/>
              <a:ext cx="855552" cy="1101882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914922AE-A2F6-AC50-FFB8-04EF092374BC}"/>
                </a:ext>
              </a:extLst>
            </p:cNvPr>
            <p:cNvSpPr/>
            <p:nvPr/>
          </p:nvSpPr>
          <p:spPr>
            <a:xfrm>
              <a:off x="5260064" y="995882"/>
              <a:ext cx="443620" cy="4277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C985C6A-6388-3158-752F-62EC34425B59}"/>
              </a:ext>
            </a:extLst>
          </p:cNvPr>
          <p:cNvSpPr txBox="1"/>
          <p:nvPr/>
        </p:nvSpPr>
        <p:spPr>
          <a:xfrm>
            <a:off x="654104" y="2726759"/>
            <a:ext cx="71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비코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19C7D5-F37A-95D1-9575-E1539D4F925B}"/>
              </a:ext>
            </a:extLst>
          </p:cNvPr>
          <p:cNvSpPr txBox="1"/>
          <p:nvPr/>
        </p:nvSpPr>
        <p:spPr>
          <a:xfrm>
            <a:off x="8454434" y="3049508"/>
            <a:ext cx="68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피코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80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"/>
    </mc:Choice>
    <mc:Fallback xmlns="">
      <p:transition spd="slow" advTm="173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A7475B3C-C8DF-E59D-41C1-D086E9CD3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98" t="13645" r="13977" b="14564"/>
          <a:stretch/>
        </p:blipFill>
        <p:spPr>
          <a:xfrm>
            <a:off x="4792776" y="2736799"/>
            <a:ext cx="1710839" cy="1791863"/>
          </a:xfrm>
          <a:prstGeom prst="rect">
            <a:avLst/>
          </a:prstGeom>
        </p:spPr>
      </p:pic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330B7319-A93F-7D62-86CC-D099A4D61840}"/>
              </a:ext>
            </a:extLst>
          </p:cNvPr>
          <p:cNvSpPr/>
          <p:nvPr/>
        </p:nvSpPr>
        <p:spPr>
          <a:xfrm rot="501945">
            <a:off x="1026069" y="3065650"/>
            <a:ext cx="1685455" cy="1311478"/>
          </a:xfrm>
          <a:custGeom>
            <a:avLst/>
            <a:gdLst>
              <a:gd name="connsiteX0" fmla="*/ 710836 w 1685455"/>
              <a:gd name="connsiteY0" fmla="*/ 7008 h 1311478"/>
              <a:gd name="connsiteX1" fmla="*/ 1662108 w 1685455"/>
              <a:gd name="connsiteY1" fmla="*/ 496827 h 1311478"/>
              <a:gd name="connsiteX2" fmla="*/ 1685455 w 1685455"/>
              <a:gd name="connsiteY2" fmla="*/ 530828 h 1311478"/>
              <a:gd name="connsiteX3" fmla="*/ 1406676 w 1685455"/>
              <a:gd name="connsiteY3" fmla="*/ 691917 h 1311478"/>
              <a:gd name="connsiteX4" fmla="*/ 1288822 w 1685455"/>
              <a:gd name="connsiteY4" fmla="*/ 1311478 h 1311478"/>
              <a:gd name="connsiteX5" fmla="*/ 811655 w 1685455"/>
              <a:gd name="connsiteY5" fmla="*/ 1035745 h 1311478"/>
              <a:gd name="connsiteX6" fmla="*/ 334486 w 1685455"/>
              <a:gd name="connsiteY6" fmla="*/ 1311478 h 1311478"/>
              <a:gd name="connsiteX7" fmla="*/ 216631 w 1685455"/>
              <a:gd name="connsiteY7" fmla="*/ 691917 h 1311478"/>
              <a:gd name="connsiteX8" fmla="*/ 0 w 1685455"/>
              <a:gd name="connsiteY8" fmla="*/ 566741 h 1311478"/>
              <a:gd name="connsiteX9" fmla="*/ 45469 w 1685455"/>
              <a:gd name="connsiteY9" fmla="*/ 484522 h 1311478"/>
              <a:gd name="connsiteX10" fmla="*/ 710836 w 1685455"/>
              <a:gd name="connsiteY10" fmla="*/ 7008 h 131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5455" h="1311478">
                <a:moveTo>
                  <a:pt x="710836" y="7008"/>
                </a:moveTo>
                <a:cubicBezTo>
                  <a:pt x="1060870" y="-40175"/>
                  <a:pt x="1405476" y="153963"/>
                  <a:pt x="1662108" y="496827"/>
                </a:cubicBezTo>
                <a:lnTo>
                  <a:pt x="1685455" y="530828"/>
                </a:lnTo>
                <a:lnTo>
                  <a:pt x="1406676" y="691917"/>
                </a:lnTo>
                <a:lnTo>
                  <a:pt x="1288822" y="1311478"/>
                </a:lnTo>
                <a:lnTo>
                  <a:pt x="811655" y="1035745"/>
                </a:lnTo>
                <a:lnTo>
                  <a:pt x="334486" y="1311478"/>
                </a:lnTo>
                <a:lnTo>
                  <a:pt x="216631" y="691917"/>
                </a:lnTo>
                <a:lnTo>
                  <a:pt x="0" y="566741"/>
                </a:lnTo>
                <a:lnTo>
                  <a:pt x="45469" y="484522"/>
                </a:lnTo>
                <a:cubicBezTo>
                  <a:pt x="208160" y="220310"/>
                  <a:pt x="438588" y="43706"/>
                  <a:pt x="710836" y="7008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141A01AD-CEBF-4C88-191B-EA934D2BA3E0}"/>
              </a:ext>
            </a:extLst>
          </p:cNvPr>
          <p:cNvSpPr/>
          <p:nvPr/>
        </p:nvSpPr>
        <p:spPr>
          <a:xfrm rot="501945">
            <a:off x="632025" y="3581197"/>
            <a:ext cx="2298355" cy="2819301"/>
          </a:xfrm>
          <a:custGeom>
            <a:avLst/>
            <a:gdLst>
              <a:gd name="connsiteX0" fmla="*/ 213493 w 2298355"/>
              <a:gd name="connsiteY0" fmla="*/ 35913 h 2819301"/>
              <a:gd name="connsiteX1" fmla="*/ 430124 w 2298355"/>
              <a:gd name="connsiteY1" fmla="*/ 161089 h 2819301"/>
              <a:gd name="connsiteX2" fmla="*/ 547979 w 2298355"/>
              <a:gd name="connsiteY2" fmla="*/ 780650 h 2819301"/>
              <a:gd name="connsiteX3" fmla="*/ 1025148 w 2298355"/>
              <a:gd name="connsiteY3" fmla="*/ 504917 h 2819301"/>
              <a:gd name="connsiteX4" fmla="*/ 1502315 w 2298355"/>
              <a:gd name="connsiteY4" fmla="*/ 780650 h 2819301"/>
              <a:gd name="connsiteX5" fmla="*/ 1620169 w 2298355"/>
              <a:gd name="connsiteY5" fmla="*/ 161089 h 2819301"/>
              <a:gd name="connsiteX6" fmla="*/ 1898948 w 2298355"/>
              <a:gd name="connsiteY6" fmla="*/ 0 h 2819301"/>
              <a:gd name="connsiteX7" fmla="*/ 1957774 w 2298355"/>
              <a:gd name="connsiteY7" fmla="*/ 85669 h 2819301"/>
              <a:gd name="connsiteX8" fmla="*/ 2275919 w 2298355"/>
              <a:gd name="connsiteY8" fmla="*/ 992356 h 2819301"/>
              <a:gd name="connsiteX9" fmla="*/ 1374027 w 2298355"/>
              <a:gd name="connsiteY9" fmla="*/ 2812294 h 2819301"/>
              <a:gd name="connsiteX10" fmla="*/ 22438 w 2298355"/>
              <a:gd name="connsiteY10" fmla="*/ 1296118 h 2819301"/>
              <a:gd name="connsiteX11" fmla="*/ 193460 w 2298355"/>
              <a:gd name="connsiteY11" fmla="*/ 72139 h 2819301"/>
              <a:gd name="connsiteX12" fmla="*/ 213493 w 2298355"/>
              <a:gd name="connsiteY12" fmla="*/ 35913 h 28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8355" h="2819301">
                <a:moveTo>
                  <a:pt x="213493" y="35913"/>
                </a:moveTo>
                <a:lnTo>
                  <a:pt x="430124" y="161089"/>
                </a:lnTo>
                <a:lnTo>
                  <a:pt x="547979" y="780650"/>
                </a:lnTo>
                <a:lnTo>
                  <a:pt x="1025148" y="504917"/>
                </a:lnTo>
                <a:lnTo>
                  <a:pt x="1502315" y="780650"/>
                </a:lnTo>
                <a:lnTo>
                  <a:pt x="1620169" y="161089"/>
                </a:lnTo>
                <a:lnTo>
                  <a:pt x="1898948" y="0"/>
                </a:lnTo>
                <a:lnTo>
                  <a:pt x="1957774" y="85669"/>
                </a:lnTo>
                <a:cubicBezTo>
                  <a:pt x="2115150" y="335516"/>
                  <a:pt x="2229351" y="646890"/>
                  <a:pt x="2275919" y="992356"/>
                </a:cubicBezTo>
                <a:cubicBezTo>
                  <a:pt x="2400099" y="1913598"/>
                  <a:pt x="1996309" y="2728412"/>
                  <a:pt x="1374027" y="2812294"/>
                </a:cubicBezTo>
                <a:cubicBezTo>
                  <a:pt x="751745" y="2896175"/>
                  <a:pt x="146618" y="2217360"/>
                  <a:pt x="22438" y="1296118"/>
                </a:cubicBezTo>
                <a:cubicBezTo>
                  <a:pt x="-39653" y="835497"/>
                  <a:pt x="30250" y="401483"/>
                  <a:pt x="193460" y="72139"/>
                </a:cubicBezTo>
                <a:lnTo>
                  <a:pt x="213493" y="3591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EBA4D581-AF26-48B2-EE53-E3A40D3BB357}"/>
              </a:ext>
            </a:extLst>
          </p:cNvPr>
          <p:cNvSpPr/>
          <p:nvPr/>
        </p:nvSpPr>
        <p:spPr>
          <a:xfrm rot="501945">
            <a:off x="4984394" y="2000052"/>
            <a:ext cx="1685455" cy="1311478"/>
          </a:xfrm>
          <a:custGeom>
            <a:avLst/>
            <a:gdLst>
              <a:gd name="connsiteX0" fmla="*/ 710836 w 1685455"/>
              <a:gd name="connsiteY0" fmla="*/ 7008 h 1311478"/>
              <a:gd name="connsiteX1" fmla="*/ 1662108 w 1685455"/>
              <a:gd name="connsiteY1" fmla="*/ 496827 h 1311478"/>
              <a:gd name="connsiteX2" fmla="*/ 1685455 w 1685455"/>
              <a:gd name="connsiteY2" fmla="*/ 530828 h 1311478"/>
              <a:gd name="connsiteX3" fmla="*/ 1406676 w 1685455"/>
              <a:gd name="connsiteY3" fmla="*/ 691917 h 1311478"/>
              <a:gd name="connsiteX4" fmla="*/ 1288822 w 1685455"/>
              <a:gd name="connsiteY4" fmla="*/ 1311478 h 1311478"/>
              <a:gd name="connsiteX5" fmla="*/ 811655 w 1685455"/>
              <a:gd name="connsiteY5" fmla="*/ 1035745 h 1311478"/>
              <a:gd name="connsiteX6" fmla="*/ 334486 w 1685455"/>
              <a:gd name="connsiteY6" fmla="*/ 1311478 h 1311478"/>
              <a:gd name="connsiteX7" fmla="*/ 216631 w 1685455"/>
              <a:gd name="connsiteY7" fmla="*/ 691917 h 1311478"/>
              <a:gd name="connsiteX8" fmla="*/ 0 w 1685455"/>
              <a:gd name="connsiteY8" fmla="*/ 566741 h 1311478"/>
              <a:gd name="connsiteX9" fmla="*/ 45469 w 1685455"/>
              <a:gd name="connsiteY9" fmla="*/ 484522 h 1311478"/>
              <a:gd name="connsiteX10" fmla="*/ 710836 w 1685455"/>
              <a:gd name="connsiteY10" fmla="*/ 7008 h 131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5455" h="1311478">
                <a:moveTo>
                  <a:pt x="710836" y="7008"/>
                </a:moveTo>
                <a:cubicBezTo>
                  <a:pt x="1060870" y="-40175"/>
                  <a:pt x="1405476" y="153963"/>
                  <a:pt x="1662108" y="496827"/>
                </a:cubicBezTo>
                <a:lnTo>
                  <a:pt x="1685455" y="530828"/>
                </a:lnTo>
                <a:lnTo>
                  <a:pt x="1406676" y="691917"/>
                </a:lnTo>
                <a:lnTo>
                  <a:pt x="1288822" y="1311478"/>
                </a:lnTo>
                <a:lnTo>
                  <a:pt x="811655" y="1035745"/>
                </a:lnTo>
                <a:lnTo>
                  <a:pt x="334486" y="1311478"/>
                </a:lnTo>
                <a:lnTo>
                  <a:pt x="216631" y="691917"/>
                </a:lnTo>
                <a:lnTo>
                  <a:pt x="0" y="566741"/>
                </a:lnTo>
                <a:lnTo>
                  <a:pt x="45469" y="484522"/>
                </a:lnTo>
                <a:cubicBezTo>
                  <a:pt x="208160" y="220310"/>
                  <a:pt x="438588" y="43706"/>
                  <a:pt x="710836" y="7008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5CF27CE-2485-5B72-8C93-E41CA73A3F2C}"/>
              </a:ext>
            </a:extLst>
          </p:cNvPr>
          <p:cNvSpPr/>
          <p:nvPr/>
        </p:nvSpPr>
        <p:spPr>
          <a:xfrm rot="501945">
            <a:off x="4398240" y="3583035"/>
            <a:ext cx="2298355" cy="2819301"/>
          </a:xfrm>
          <a:custGeom>
            <a:avLst/>
            <a:gdLst>
              <a:gd name="connsiteX0" fmla="*/ 213493 w 2298355"/>
              <a:gd name="connsiteY0" fmla="*/ 35913 h 2819301"/>
              <a:gd name="connsiteX1" fmla="*/ 430124 w 2298355"/>
              <a:gd name="connsiteY1" fmla="*/ 161089 h 2819301"/>
              <a:gd name="connsiteX2" fmla="*/ 547979 w 2298355"/>
              <a:gd name="connsiteY2" fmla="*/ 780650 h 2819301"/>
              <a:gd name="connsiteX3" fmla="*/ 1025148 w 2298355"/>
              <a:gd name="connsiteY3" fmla="*/ 504917 h 2819301"/>
              <a:gd name="connsiteX4" fmla="*/ 1502315 w 2298355"/>
              <a:gd name="connsiteY4" fmla="*/ 780650 h 2819301"/>
              <a:gd name="connsiteX5" fmla="*/ 1620169 w 2298355"/>
              <a:gd name="connsiteY5" fmla="*/ 161089 h 2819301"/>
              <a:gd name="connsiteX6" fmla="*/ 1898948 w 2298355"/>
              <a:gd name="connsiteY6" fmla="*/ 0 h 2819301"/>
              <a:gd name="connsiteX7" fmla="*/ 1957774 w 2298355"/>
              <a:gd name="connsiteY7" fmla="*/ 85669 h 2819301"/>
              <a:gd name="connsiteX8" fmla="*/ 2275919 w 2298355"/>
              <a:gd name="connsiteY8" fmla="*/ 992356 h 2819301"/>
              <a:gd name="connsiteX9" fmla="*/ 1374027 w 2298355"/>
              <a:gd name="connsiteY9" fmla="*/ 2812294 h 2819301"/>
              <a:gd name="connsiteX10" fmla="*/ 22438 w 2298355"/>
              <a:gd name="connsiteY10" fmla="*/ 1296118 h 2819301"/>
              <a:gd name="connsiteX11" fmla="*/ 193460 w 2298355"/>
              <a:gd name="connsiteY11" fmla="*/ 72139 h 2819301"/>
              <a:gd name="connsiteX12" fmla="*/ 213493 w 2298355"/>
              <a:gd name="connsiteY12" fmla="*/ 35913 h 28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8355" h="2819301">
                <a:moveTo>
                  <a:pt x="213493" y="35913"/>
                </a:moveTo>
                <a:lnTo>
                  <a:pt x="430124" y="161089"/>
                </a:lnTo>
                <a:lnTo>
                  <a:pt x="547979" y="780650"/>
                </a:lnTo>
                <a:lnTo>
                  <a:pt x="1025148" y="504917"/>
                </a:lnTo>
                <a:lnTo>
                  <a:pt x="1502315" y="780650"/>
                </a:lnTo>
                <a:lnTo>
                  <a:pt x="1620169" y="161089"/>
                </a:lnTo>
                <a:lnTo>
                  <a:pt x="1898948" y="0"/>
                </a:lnTo>
                <a:lnTo>
                  <a:pt x="1957774" y="85669"/>
                </a:lnTo>
                <a:cubicBezTo>
                  <a:pt x="2115150" y="335516"/>
                  <a:pt x="2229351" y="646890"/>
                  <a:pt x="2275919" y="992356"/>
                </a:cubicBezTo>
                <a:cubicBezTo>
                  <a:pt x="2400099" y="1913598"/>
                  <a:pt x="1996309" y="2728412"/>
                  <a:pt x="1374027" y="2812294"/>
                </a:cubicBezTo>
                <a:cubicBezTo>
                  <a:pt x="751745" y="2896175"/>
                  <a:pt x="146618" y="2217360"/>
                  <a:pt x="22438" y="1296118"/>
                </a:cubicBezTo>
                <a:cubicBezTo>
                  <a:pt x="-39653" y="835497"/>
                  <a:pt x="30250" y="401483"/>
                  <a:pt x="193460" y="72139"/>
                </a:cubicBezTo>
                <a:lnTo>
                  <a:pt x="213493" y="3591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F84598F9-CB9A-75EF-CD7F-030469ED4672}"/>
              </a:ext>
            </a:extLst>
          </p:cNvPr>
          <p:cNvSpPr/>
          <p:nvPr/>
        </p:nvSpPr>
        <p:spPr>
          <a:xfrm rot="19728911">
            <a:off x="8930775" y="531892"/>
            <a:ext cx="1685455" cy="1311478"/>
          </a:xfrm>
          <a:custGeom>
            <a:avLst/>
            <a:gdLst>
              <a:gd name="connsiteX0" fmla="*/ 710836 w 1685455"/>
              <a:gd name="connsiteY0" fmla="*/ 7008 h 1311478"/>
              <a:gd name="connsiteX1" fmla="*/ 1662108 w 1685455"/>
              <a:gd name="connsiteY1" fmla="*/ 496827 h 1311478"/>
              <a:gd name="connsiteX2" fmla="*/ 1685455 w 1685455"/>
              <a:gd name="connsiteY2" fmla="*/ 530828 h 1311478"/>
              <a:gd name="connsiteX3" fmla="*/ 1406676 w 1685455"/>
              <a:gd name="connsiteY3" fmla="*/ 691917 h 1311478"/>
              <a:gd name="connsiteX4" fmla="*/ 1288822 w 1685455"/>
              <a:gd name="connsiteY4" fmla="*/ 1311478 h 1311478"/>
              <a:gd name="connsiteX5" fmla="*/ 811655 w 1685455"/>
              <a:gd name="connsiteY5" fmla="*/ 1035745 h 1311478"/>
              <a:gd name="connsiteX6" fmla="*/ 334486 w 1685455"/>
              <a:gd name="connsiteY6" fmla="*/ 1311478 h 1311478"/>
              <a:gd name="connsiteX7" fmla="*/ 216631 w 1685455"/>
              <a:gd name="connsiteY7" fmla="*/ 691917 h 1311478"/>
              <a:gd name="connsiteX8" fmla="*/ 0 w 1685455"/>
              <a:gd name="connsiteY8" fmla="*/ 566741 h 1311478"/>
              <a:gd name="connsiteX9" fmla="*/ 45469 w 1685455"/>
              <a:gd name="connsiteY9" fmla="*/ 484522 h 1311478"/>
              <a:gd name="connsiteX10" fmla="*/ 710836 w 1685455"/>
              <a:gd name="connsiteY10" fmla="*/ 7008 h 131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5455" h="1311478">
                <a:moveTo>
                  <a:pt x="710836" y="7008"/>
                </a:moveTo>
                <a:cubicBezTo>
                  <a:pt x="1060870" y="-40175"/>
                  <a:pt x="1405476" y="153963"/>
                  <a:pt x="1662108" y="496827"/>
                </a:cubicBezTo>
                <a:lnTo>
                  <a:pt x="1685455" y="530828"/>
                </a:lnTo>
                <a:lnTo>
                  <a:pt x="1406676" y="691917"/>
                </a:lnTo>
                <a:lnTo>
                  <a:pt x="1288822" y="1311478"/>
                </a:lnTo>
                <a:lnTo>
                  <a:pt x="811655" y="1035745"/>
                </a:lnTo>
                <a:lnTo>
                  <a:pt x="334486" y="1311478"/>
                </a:lnTo>
                <a:lnTo>
                  <a:pt x="216631" y="691917"/>
                </a:lnTo>
                <a:lnTo>
                  <a:pt x="0" y="566741"/>
                </a:lnTo>
                <a:lnTo>
                  <a:pt x="45469" y="484522"/>
                </a:lnTo>
                <a:cubicBezTo>
                  <a:pt x="208160" y="220310"/>
                  <a:pt x="438588" y="43706"/>
                  <a:pt x="710836" y="7008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5E98629B-22A1-8116-4325-A0C0E9FB8414}"/>
              </a:ext>
            </a:extLst>
          </p:cNvPr>
          <p:cNvSpPr/>
          <p:nvPr/>
        </p:nvSpPr>
        <p:spPr>
          <a:xfrm rot="2127689">
            <a:off x="8281514" y="3913830"/>
            <a:ext cx="2298355" cy="2819301"/>
          </a:xfrm>
          <a:custGeom>
            <a:avLst/>
            <a:gdLst>
              <a:gd name="connsiteX0" fmla="*/ 213493 w 2298355"/>
              <a:gd name="connsiteY0" fmla="*/ 35913 h 2819301"/>
              <a:gd name="connsiteX1" fmla="*/ 430124 w 2298355"/>
              <a:gd name="connsiteY1" fmla="*/ 161089 h 2819301"/>
              <a:gd name="connsiteX2" fmla="*/ 547979 w 2298355"/>
              <a:gd name="connsiteY2" fmla="*/ 780650 h 2819301"/>
              <a:gd name="connsiteX3" fmla="*/ 1025148 w 2298355"/>
              <a:gd name="connsiteY3" fmla="*/ 504917 h 2819301"/>
              <a:gd name="connsiteX4" fmla="*/ 1502315 w 2298355"/>
              <a:gd name="connsiteY4" fmla="*/ 780650 h 2819301"/>
              <a:gd name="connsiteX5" fmla="*/ 1620169 w 2298355"/>
              <a:gd name="connsiteY5" fmla="*/ 161089 h 2819301"/>
              <a:gd name="connsiteX6" fmla="*/ 1898948 w 2298355"/>
              <a:gd name="connsiteY6" fmla="*/ 0 h 2819301"/>
              <a:gd name="connsiteX7" fmla="*/ 1957774 w 2298355"/>
              <a:gd name="connsiteY7" fmla="*/ 85669 h 2819301"/>
              <a:gd name="connsiteX8" fmla="*/ 2275919 w 2298355"/>
              <a:gd name="connsiteY8" fmla="*/ 992356 h 2819301"/>
              <a:gd name="connsiteX9" fmla="*/ 1374027 w 2298355"/>
              <a:gd name="connsiteY9" fmla="*/ 2812294 h 2819301"/>
              <a:gd name="connsiteX10" fmla="*/ 22438 w 2298355"/>
              <a:gd name="connsiteY10" fmla="*/ 1296118 h 2819301"/>
              <a:gd name="connsiteX11" fmla="*/ 193460 w 2298355"/>
              <a:gd name="connsiteY11" fmla="*/ 72139 h 2819301"/>
              <a:gd name="connsiteX12" fmla="*/ 213493 w 2298355"/>
              <a:gd name="connsiteY12" fmla="*/ 35913 h 28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8355" h="2819301">
                <a:moveTo>
                  <a:pt x="213493" y="35913"/>
                </a:moveTo>
                <a:lnTo>
                  <a:pt x="430124" y="161089"/>
                </a:lnTo>
                <a:lnTo>
                  <a:pt x="547979" y="780650"/>
                </a:lnTo>
                <a:lnTo>
                  <a:pt x="1025148" y="504917"/>
                </a:lnTo>
                <a:lnTo>
                  <a:pt x="1502315" y="780650"/>
                </a:lnTo>
                <a:lnTo>
                  <a:pt x="1620169" y="161089"/>
                </a:lnTo>
                <a:lnTo>
                  <a:pt x="1898948" y="0"/>
                </a:lnTo>
                <a:lnTo>
                  <a:pt x="1957774" y="85669"/>
                </a:lnTo>
                <a:cubicBezTo>
                  <a:pt x="2115150" y="335516"/>
                  <a:pt x="2229351" y="646890"/>
                  <a:pt x="2275919" y="992356"/>
                </a:cubicBezTo>
                <a:cubicBezTo>
                  <a:pt x="2400099" y="1913598"/>
                  <a:pt x="1996309" y="2728412"/>
                  <a:pt x="1374027" y="2812294"/>
                </a:cubicBezTo>
                <a:cubicBezTo>
                  <a:pt x="751745" y="2896175"/>
                  <a:pt x="146618" y="2217360"/>
                  <a:pt x="22438" y="1296118"/>
                </a:cubicBezTo>
                <a:cubicBezTo>
                  <a:pt x="-39653" y="835497"/>
                  <a:pt x="30250" y="401483"/>
                  <a:pt x="193460" y="72139"/>
                </a:cubicBezTo>
                <a:lnTo>
                  <a:pt x="213493" y="3591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2D48DBF-5031-D2E9-24BA-C38708426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98" t="13645" r="13977" b="14564"/>
          <a:stretch/>
        </p:blipFill>
        <p:spPr>
          <a:xfrm>
            <a:off x="10004625" y="2041381"/>
            <a:ext cx="1967298" cy="1963610"/>
          </a:xfrm>
          <a:prstGeom prst="rect">
            <a:avLst/>
          </a:prstGeom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DF75133-6C25-CB8D-4B85-921E391935D3}"/>
              </a:ext>
            </a:extLst>
          </p:cNvPr>
          <p:cNvCxnSpPr/>
          <p:nvPr/>
        </p:nvCxnSpPr>
        <p:spPr>
          <a:xfrm>
            <a:off x="3393989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88CE68C-D019-90E0-E470-C54E9CEFEF58}"/>
              </a:ext>
            </a:extLst>
          </p:cNvPr>
          <p:cNvCxnSpPr/>
          <p:nvPr/>
        </p:nvCxnSpPr>
        <p:spPr>
          <a:xfrm>
            <a:off x="794951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4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64">
        <p159:morph option="byObject"/>
      </p:transition>
    </mc:Choice>
    <mc:Fallback xmlns="">
      <p:transition spd="slow" advTm="864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0158A55A-04B9-40A3-90FE-BDBE214CB016}"/>
              </a:ext>
            </a:extLst>
          </p:cNvPr>
          <p:cNvGrpSpPr/>
          <p:nvPr/>
        </p:nvGrpSpPr>
        <p:grpSpPr>
          <a:xfrm>
            <a:off x="4285131" y="572838"/>
            <a:ext cx="2484981" cy="4512042"/>
            <a:chOff x="3740059" y="711805"/>
            <a:chExt cx="2484981" cy="4512042"/>
          </a:xfrm>
        </p:grpSpPr>
        <p:sp>
          <p:nvSpPr>
            <p:cNvPr id="14" name="순서도: 저장 데이터 13">
              <a:extLst>
                <a:ext uri="{FF2B5EF4-FFF2-40B4-BE49-F238E27FC236}">
                  <a16:creationId xmlns:a16="http://schemas.microsoft.com/office/drawing/2014/main" id="{2790A039-A3C4-9F19-3835-168CE55C4119}"/>
                </a:ext>
              </a:extLst>
            </p:cNvPr>
            <p:cNvSpPr/>
            <p:nvPr/>
          </p:nvSpPr>
          <p:spPr>
            <a:xfrm rot="5400000">
              <a:off x="4518798" y="645404"/>
              <a:ext cx="884221" cy="1017024"/>
            </a:xfrm>
            <a:prstGeom prst="flowChartOnlineStorag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5F9834B1-B678-2370-ABE8-96861656B6E6}"/>
                </a:ext>
              </a:extLst>
            </p:cNvPr>
            <p:cNvSpPr/>
            <p:nvPr/>
          </p:nvSpPr>
          <p:spPr>
            <a:xfrm>
              <a:off x="4072876" y="1317927"/>
              <a:ext cx="1801639" cy="18106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B5DE86E5-C6CD-E5FE-B5E4-4D2CF67E023C}"/>
                </a:ext>
              </a:extLst>
            </p:cNvPr>
            <p:cNvSpPr/>
            <p:nvPr/>
          </p:nvSpPr>
          <p:spPr>
            <a:xfrm>
              <a:off x="3835647" y="3014803"/>
              <a:ext cx="2260354" cy="220904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순서도: 저장 데이터 6">
              <a:extLst>
                <a:ext uri="{FF2B5EF4-FFF2-40B4-BE49-F238E27FC236}">
                  <a16:creationId xmlns:a16="http://schemas.microsoft.com/office/drawing/2014/main" id="{8E25D7C6-DE2D-72E9-D7D5-CBD4C3F3B6CC}"/>
                </a:ext>
              </a:extLst>
            </p:cNvPr>
            <p:cNvSpPr/>
            <p:nvPr/>
          </p:nvSpPr>
          <p:spPr>
            <a:xfrm rot="16200000">
              <a:off x="4895638" y="2528166"/>
              <a:ext cx="137319" cy="1017024"/>
            </a:xfrm>
            <a:prstGeom prst="flowChartOnlineStorag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A9C1383A-C6C1-4658-ABFC-82D9AFC08528}"/>
                </a:ext>
              </a:extLst>
            </p:cNvPr>
            <p:cNvGrpSpPr/>
            <p:nvPr/>
          </p:nvGrpSpPr>
          <p:grpSpPr>
            <a:xfrm>
              <a:off x="4679113" y="2597321"/>
              <a:ext cx="570368" cy="765776"/>
              <a:chOff x="8401616" y="1846906"/>
              <a:chExt cx="914400" cy="1448555"/>
            </a:xfrm>
          </p:grpSpPr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5C65949D-644C-5951-F1EB-1C6AA9020804}"/>
                  </a:ext>
                </a:extLst>
              </p:cNvPr>
              <p:cNvSpPr/>
              <p:nvPr/>
            </p:nvSpPr>
            <p:spPr>
              <a:xfrm>
                <a:off x="8853385" y="1846906"/>
                <a:ext cx="48888" cy="128559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19CED995-EAC5-B6AB-4109-DF88B88FA30B}"/>
                  </a:ext>
                </a:extLst>
              </p:cNvPr>
              <p:cNvSpPr/>
              <p:nvPr/>
            </p:nvSpPr>
            <p:spPr>
              <a:xfrm>
                <a:off x="8401616" y="2381061"/>
                <a:ext cx="914400" cy="914400"/>
              </a:xfrm>
              <a:custGeom>
                <a:avLst/>
                <a:gdLst>
                  <a:gd name="connsiteX0" fmla="*/ 344031 w 914400"/>
                  <a:gd name="connsiteY0" fmla="*/ 181829 h 914400"/>
                  <a:gd name="connsiteX1" fmla="*/ 230862 w 914400"/>
                  <a:gd name="connsiteY1" fmla="*/ 319515 h 914400"/>
                  <a:gd name="connsiteX2" fmla="*/ 344031 w 914400"/>
                  <a:gd name="connsiteY2" fmla="*/ 457201 h 914400"/>
                  <a:gd name="connsiteX3" fmla="*/ 457200 w 914400"/>
                  <a:gd name="connsiteY3" fmla="*/ 319515 h 914400"/>
                  <a:gd name="connsiteX4" fmla="*/ 344031 w 914400"/>
                  <a:gd name="connsiteY4" fmla="*/ 181829 h 914400"/>
                  <a:gd name="connsiteX5" fmla="*/ 685800 w 914400"/>
                  <a:gd name="connsiteY5" fmla="*/ 181828 h 914400"/>
                  <a:gd name="connsiteX6" fmla="*/ 572631 w 914400"/>
                  <a:gd name="connsiteY6" fmla="*/ 319514 h 914400"/>
                  <a:gd name="connsiteX7" fmla="*/ 685800 w 914400"/>
                  <a:gd name="connsiteY7" fmla="*/ 457200 h 914400"/>
                  <a:gd name="connsiteX8" fmla="*/ 798969 w 914400"/>
                  <a:gd name="connsiteY8" fmla="*/ 319514 h 914400"/>
                  <a:gd name="connsiteX9" fmla="*/ 685800 w 914400"/>
                  <a:gd name="connsiteY9" fmla="*/ 181828 h 914400"/>
                  <a:gd name="connsiteX10" fmla="*/ 457200 w 914400"/>
                  <a:gd name="connsiteY10" fmla="*/ 0 h 914400"/>
                  <a:gd name="connsiteX11" fmla="*/ 914400 w 914400"/>
                  <a:gd name="connsiteY11" fmla="*/ 457200 h 914400"/>
                  <a:gd name="connsiteX12" fmla="*/ 457200 w 914400"/>
                  <a:gd name="connsiteY12" fmla="*/ 914400 h 914400"/>
                  <a:gd name="connsiteX13" fmla="*/ 0 w 914400"/>
                  <a:gd name="connsiteY13" fmla="*/ 457200 h 914400"/>
                  <a:gd name="connsiteX14" fmla="*/ 457200 w 914400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0" h="914400">
                    <a:moveTo>
                      <a:pt x="344031" y="181829"/>
                    </a:moveTo>
                    <a:cubicBezTo>
                      <a:pt x="281529" y="181829"/>
                      <a:pt x="230862" y="243473"/>
                      <a:pt x="230862" y="319515"/>
                    </a:cubicBezTo>
                    <a:cubicBezTo>
                      <a:pt x="230862" y="395557"/>
                      <a:pt x="281529" y="457201"/>
                      <a:pt x="344031" y="457201"/>
                    </a:cubicBezTo>
                    <a:cubicBezTo>
                      <a:pt x="406533" y="457201"/>
                      <a:pt x="457200" y="395557"/>
                      <a:pt x="457200" y="319515"/>
                    </a:cubicBezTo>
                    <a:cubicBezTo>
                      <a:pt x="457200" y="243473"/>
                      <a:pt x="406533" y="181829"/>
                      <a:pt x="344031" y="181829"/>
                    </a:cubicBezTo>
                    <a:close/>
                    <a:moveTo>
                      <a:pt x="685800" y="181828"/>
                    </a:moveTo>
                    <a:cubicBezTo>
                      <a:pt x="623298" y="181828"/>
                      <a:pt x="572631" y="243472"/>
                      <a:pt x="572631" y="319514"/>
                    </a:cubicBezTo>
                    <a:cubicBezTo>
                      <a:pt x="572631" y="395556"/>
                      <a:pt x="623298" y="457200"/>
                      <a:pt x="685800" y="457200"/>
                    </a:cubicBezTo>
                    <a:cubicBezTo>
                      <a:pt x="748302" y="457200"/>
                      <a:pt x="798969" y="395556"/>
                      <a:pt x="798969" y="319514"/>
                    </a:cubicBezTo>
                    <a:cubicBezTo>
                      <a:pt x="798969" y="243472"/>
                      <a:pt x="748302" y="181828"/>
                      <a:pt x="685800" y="181828"/>
                    </a:cubicBezTo>
                    <a:close/>
                    <a:moveTo>
                      <a:pt x="457200" y="0"/>
                    </a:moveTo>
                    <a:cubicBezTo>
                      <a:pt x="709705" y="0"/>
                      <a:pt x="914400" y="204695"/>
                      <a:pt x="914400" y="457200"/>
                    </a:cubicBezTo>
                    <a:cubicBezTo>
                      <a:pt x="914400" y="709705"/>
                      <a:pt x="709705" y="914400"/>
                      <a:pt x="457200" y="914400"/>
                    </a:cubicBez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5E45BC6C-7AE6-4630-ED48-A6AFBF575D6F}"/>
                </a:ext>
              </a:extLst>
            </p:cNvPr>
            <p:cNvSpPr/>
            <p:nvPr/>
          </p:nvSpPr>
          <p:spPr>
            <a:xfrm>
              <a:off x="3740059" y="2510214"/>
              <a:ext cx="902550" cy="96239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C6043032-8B52-E302-041F-036DF792D90D}"/>
                </a:ext>
              </a:extLst>
            </p:cNvPr>
            <p:cNvSpPr/>
            <p:nvPr/>
          </p:nvSpPr>
          <p:spPr>
            <a:xfrm>
              <a:off x="5322490" y="2597321"/>
              <a:ext cx="902550" cy="96239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1249E221-7CEE-52A9-F9FE-56C42CA6B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792" y="1769059"/>
              <a:ext cx="196581" cy="483396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FFC5697D-FB4D-6011-F576-87A8028DC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3901" y="1754468"/>
              <a:ext cx="196581" cy="483396"/>
            </a:xfrm>
            <a:prstGeom prst="rect">
              <a:avLst/>
            </a:prstGeom>
          </p:spPr>
        </p:pic>
        <p:sp>
          <p:nvSpPr>
            <p:cNvPr id="23" name="순서도: 수동 입력 22">
              <a:extLst>
                <a:ext uri="{FF2B5EF4-FFF2-40B4-BE49-F238E27FC236}">
                  <a16:creationId xmlns:a16="http://schemas.microsoft.com/office/drawing/2014/main" id="{0CF44337-A849-9B96-4D4A-7E0A611EAEF2}"/>
                </a:ext>
              </a:extLst>
            </p:cNvPr>
            <p:cNvSpPr/>
            <p:nvPr/>
          </p:nvSpPr>
          <p:spPr>
            <a:xfrm rot="1613988" flipH="1">
              <a:off x="4225735" y="1470135"/>
              <a:ext cx="760402" cy="254383"/>
            </a:xfrm>
            <a:prstGeom prst="flowChartManualInpu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순서도: 수동 입력 23">
              <a:extLst>
                <a:ext uri="{FF2B5EF4-FFF2-40B4-BE49-F238E27FC236}">
                  <a16:creationId xmlns:a16="http://schemas.microsoft.com/office/drawing/2014/main" id="{508912D0-16C1-580F-1C64-1D84DFD31876}"/>
                </a:ext>
              </a:extLst>
            </p:cNvPr>
            <p:cNvSpPr/>
            <p:nvPr/>
          </p:nvSpPr>
          <p:spPr>
            <a:xfrm rot="20042050">
              <a:off x="5074385" y="1468835"/>
              <a:ext cx="723358" cy="254383"/>
            </a:xfrm>
            <a:prstGeom prst="flowChartManualInpu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4572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71">
        <p159:morph option="byObject"/>
      </p:transition>
    </mc:Choice>
    <mc:Fallback xmlns="">
      <p:transition spd="slow" advTm="571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그룹 43">
            <a:extLst>
              <a:ext uri="{FF2B5EF4-FFF2-40B4-BE49-F238E27FC236}">
                <a16:creationId xmlns:a16="http://schemas.microsoft.com/office/drawing/2014/main" id="{D82A9399-8C69-BFED-86C4-BA3B59D81D71}"/>
              </a:ext>
            </a:extLst>
          </p:cNvPr>
          <p:cNvGrpSpPr/>
          <p:nvPr/>
        </p:nvGrpSpPr>
        <p:grpSpPr>
          <a:xfrm>
            <a:off x="1337091" y="1301550"/>
            <a:ext cx="2009957" cy="5194140"/>
            <a:chOff x="1337091" y="1301550"/>
            <a:chExt cx="2009957" cy="5194140"/>
          </a:xfrm>
        </p:grpSpPr>
        <p:sp>
          <p:nvSpPr>
            <p:cNvPr id="3" name="원통형 2">
              <a:extLst>
                <a:ext uri="{FF2B5EF4-FFF2-40B4-BE49-F238E27FC236}">
                  <a16:creationId xmlns:a16="http://schemas.microsoft.com/office/drawing/2014/main" id="{CE32F886-8B29-60F4-525E-60D53EC8448C}"/>
                </a:ext>
              </a:extLst>
            </p:cNvPr>
            <p:cNvSpPr/>
            <p:nvPr/>
          </p:nvSpPr>
          <p:spPr>
            <a:xfrm>
              <a:off x="2342070" y="2853268"/>
              <a:ext cx="133709" cy="3642422"/>
            </a:xfrm>
            <a:prstGeom prst="can">
              <a:avLst>
                <a:gd name="adj" fmla="val 45398"/>
              </a:avLst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6A857F4D-0FCC-31FD-5917-2F2ACF89C77D}"/>
                </a:ext>
              </a:extLst>
            </p:cNvPr>
            <p:cNvSpPr/>
            <p:nvPr/>
          </p:nvSpPr>
          <p:spPr>
            <a:xfrm>
              <a:off x="1337091" y="1301550"/>
              <a:ext cx="2009957" cy="373523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A766477D-482A-C7A3-8A7F-EC0A30D73931}"/>
                </a:ext>
              </a:extLst>
            </p:cNvPr>
            <p:cNvSpPr/>
            <p:nvPr/>
          </p:nvSpPr>
          <p:spPr>
            <a:xfrm>
              <a:off x="1815860" y="2070339"/>
              <a:ext cx="375251" cy="2094143"/>
            </a:xfrm>
            <a:custGeom>
              <a:avLst/>
              <a:gdLst>
                <a:gd name="connsiteX0" fmla="*/ 724765 w 724765"/>
                <a:gd name="connsiteY0" fmla="*/ 0 h 1431985"/>
                <a:gd name="connsiteX1" fmla="*/ 147 w 724765"/>
                <a:gd name="connsiteY1" fmla="*/ 396815 h 1431985"/>
                <a:gd name="connsiteX2" fmla="*/ 655754 w 724765"/>
                <a:gd name="connsiteY2" fmla="*/ 828136 h 1431985"/>
                <a:gd name="connsiteX3" fmla="*/ 26026 w 724765"/>
                <a:gd name="connsiteY3" fmla="*/ 1431985 h 143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65" h="1431985">
                  <a:moveTo>
                    <a:pt x="724765" y="0"/>
                  </a:moveTo>
                  <a:cubicBezTo>
                    <a:pt x="368207" y="129396"/>
                    <a:pt x="11649" y="258792"/>
                    <a:pt x="147" y="396815"/>
                  </a:cubicBezTo>
                  <a:cubicBezTo>
                    <a:pt x="-11355" y="534838"/>
                    <a:pt x="651441" y="655608"/>
                    <a:pt x="655754" y="828136"/>
                  </a:cubicBezTo>
                  <a:cubicBezTo>
                    <a:pt x="660067" y="1000664"/>
                    <a:pt x="343046" y="1216324"/>
                    <a:pt x="26026" y="14319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3C87E19D-6086-DB2A-9A37-F4FBD4317B01}"/>
                </a:ext>
              </a:extLst>
            </p:cNvPr>
            <p:cNvSpPr/>
            <p:nvPr/>
          </p:nvSpPr>
          <p:spPr>
            <a:xfrm>
              <a:off x="2191111" y="2130724"/>
              <a:ext cx="375251" cy="2094143"/>
            </a:xfrm>
            <a:custGeom>
              <a:avLst/>
              <a:gdLst>
                <a:gd name="connsiteX0" fmla="*/ 724765 w 724765"/>
                <a:gd name="connsiteY0" fmla="*/ 0 h 1431985"/>
                <a:gd name="connsiteX1" fmla="*/ 147 w 724765"/>
                <a:gd name="connsiteY1" fmla="*/ 396815 h 1431985"/>
                <a:gd name="connsiteX2" fmla="*/ 655754 w 724765"/>
                <a:gd name="connsiteY2" fmla="*/ 828136 h 1431985"/>
                <a:gd name="connsiteX3" fmla="*/ 26026 w 724765"/>
                <a:gd name="connsiteY3" fmla="*/ 1431985 h 143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65" h="1431985">
                  <a:moveTo>
                    <a:pt x="724765" y="0"/>
                  </a:moveTo>
                  <a:cubicBezTo>
                    <a:pt x="368207" y="129396"/>
                    <a:pt x="11649" y="258792"/>
                    <a:pt x="147" y="396815"/>
                  </a:cubicBezTo>
                  <a:cubicBezTo>
                    <a:pt x="-11355" y="534838"/>
                    <a:pt x="651441" y="655608"/>
                    <a:pt x="655754" y="828136"/>
                  </a:cubicBezTo>
                  <a:cubicBezTo>
                    <a:pt x="660067" y="1000664"/>
                    <a:pt x="343046" y="1216324"/>
                    <a:pt x="26026" y="14319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FF30807E-C6E4-63CD-6FE8-DECAD3DF8859}"/>
                </a:ext>
              </a:extLst>
            </p:cNvPr>
            <p:cNvSpPr/>
            <p:nvPr/>
          </p:nvSpPr>
          <p:spPr>
            <a:xfrm>
              <a:off x="2566362" y="2199735"/>
              <a:ext cx="375251" cy="2094143"/>
            </a:xfrm>
            <a:custGeom>
              <a:avLst/>
              <a:gdLst>
                <a:gd name="connsiteX0" fmla="*/ 724765 w 724765"/>
                <a:gd name="connsiteY0" fmla="*/ 0 h 1431985"/>
                <a:gd name="connsiteX1" fmla="*/ 147 w 724765"/>
                <a:gd name="connsiteY1" fmla="*/ 396815 h 1431985"/>
                <a:gd name="connsiteX2" fmla="*/ 655754 w 724765"/>
                <a:gd name="connsiteY2" fmla="*/ 828136 h 1431985"/>
                <a:gd name="connsiteX3" fmla="*/ 26026 w 724765"/>
                <a:gd name="connsiteY3" fmla="*/ 1431985 h 143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65" h="1431985">
                  <a:moveTo>
                    <a:pt x="724765" y="0"/>
                  </a:moveTo>
                  <a:cubicBezTo>
                    <a:pt x="368207" y="129396"/>
                    <a:pt x="11649" y="258792"/>
                    <a:pt x="147" y="396815"/>
                  </a:cubicBezTo>
                  <a:cubicBezTo>
                    <a:pt x="-11355" y="534838"/>
                    <a:pt x="651441" y="655608"/>
                    <a:pt x="655754" y="828136"/>
                  </a:cubicBezTo>
                  <a:cubicBezTo>
                    <a:pt x="660067" y="1000664"/>
                    <a:pt x="343046" y="1216324"/>
                    <a:pt x="26026" y="14319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9894A1E5-339F-1BDD-D6CD-593B7B8ECAE9}"/>
              </a:ext>
            </a:extLst>
          </p:cNvPr>
          <p:cNvGrpSpPr/>
          <p:nvPr/>
        </p:nvGrpSpPr>
        <p:grpSpPr>
          <a:xfrm>
            <a:off x="8066963" y="1236974"/>
            <a:ext cx="2009958" cy="5236111"/>
            <a:chOff x="7863697" y="1259579"/>
            <a:chExt cx="2009958" cy="5236111"/>
          </a:xfrm>
        </p:grpSpPr>
        <p:sp>
          <p:nvSpPr>
            <p:cNvPr id="9" name="원통형 8">
              <a:extLst>
                <a:ext uri="{FF2B5EF4-FFF2-40B4-BE49-F238E27FC236}">
                  <a16:creationId xmlns:a16="http://schemas.microsoft.com/office/drawing/2014/main" id="{154CD5EE-CB0B-D791-DC14-1FDCE004A692}"/>
                </a:ext>
              </a:extLst>
            </p:cNvPr>
            <p:cNvSpPr/>
            <p:nvPr/>
          </p:nvSpPr>
          <p:spPr>
            <a:xfrm>
              <a:off x="8801822" y="2853268"/>
              <a:ext cx="133709" cy="3642422"/>
            </a:xfrm>
            <a:prstGeom prst="can">
              <a:avLst>
                <a:gd name="adj" fmla="val 45398"/>
              </a:avLst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22F3B041-0980-7B63-16EA-36243D14B219}"/>
                </a:ext>
              </a:extLst>
            </p:cNvPr>
            <p:cNvSpPr/>
            <p:nvPr/>
          </p:nvSpPr>
          <p:spPr>
            <a:xfrm>
              <a:off x="7863697" y="1259579"/>
              <a:ext cx="2009958" cy="3735238"/>
            </a:xfrm>
            <a:custGeom>
              <a:avLst/>
              <a:gdLst>
                <a:gd name="connsiteX0" fmla="*/ 502852 w 2009958"/>
                <a:gd name="connsiteY0" fmla="*/ 1634096 h 3735238"/>
                <a:gd name="connsiteX1" fmla="*/ 244421 w 2009958"/>
                <a:gd name="connsiteY1" fmla="*/ 1899242 h 3735238"/>
                <a:gd name="connsiteX2" fmla="*/ 502852 w 2009958"/>
                <a:gd name="connsiteY2" fmla="*/ 2164388 h 3735238"/>
                <a:gd name="connsiteX3" fmla="*/ 761283 w 2009958"/>
                <a:gd name="connsiteY3" fmla="*/ 1899242 h 3735238"/>
                <a:gd name="connsiteX4" fmla="*/ 502852 w 2009958"/>
                <a:gd name="connsiteY4" fmla="*/ 1634096 h 3735238"/>
                <a:gd name="connsiteX5" fmla="*/ 1217044 w 2009958"/>
                <a:gd name="connsiteY5" fmla="*/ 898185 h 3735238"/>
                <a:gd name="connsiteX6" fmla="*/ 843234 w 2009958"/>
                <a:gd name="connsiteY6" fmla="*/ 1261076 h 3735238"/>
                <a:gd name="connsiteX7" fmla="*/ 1217044 w 2009958"/>
                <a:gd name="connsiteY7" fmla="*/ 1623967 h 3735238"/>
                <a:gd name="connsiteX8" fmla="*/ 1590854 w 2009958"/>
                <a:gd name="connsiteY8" fmla="*/ 1261076 h 3735238"/>
                <a:gd name="connsiteX9" fmla="*/ 1217044 w 2009958"/>
                <a:gd name="connsiteY9" fmla="*/ 898185 h 3735238"/>
                <a:gd name="connsiteX10" fmla="*/ 1004979 w 2009958"/>
                <a:gd name="connsiteY10" fmla="*/ 0 h 3735238"/>
                <a:gd name="connsiteX11" fmla="*/ 1566873 w 2009958"/>
                <a:gd name="connsiteY11" fmla="*/ 318960 h 3735238"/>
                <a:gd name="connsiteX12" fmla="*/ 1601790 w 2009958"/>
                <a:gd name="connsiteY12" fmla="*/ 367484 h 3735238"/>
                <a:gd name="connsiteX13" fmla="*/ 1585384 w 2009958"/>
                <a:gd name="connsiteY13" fmla="*/ 378546 h 3735238"/>
                <a:gd name="connsiteX14" fmla="*/ 1518429 w 2009958"/>
                <a:gd name="connsiteY14" fmla="*/ 540190 h 3735238"/>
                <a:gd name="connsiteX15" fmla="*/ 1747029 w 2009958"/>
                <a:gd name="connsiteY15" fmla="*/ 768790 h 3735238"/>
                <a:gd name="connsiteX16" fmla="*/ 1811135 w 2009958"/>
                <a:gd name="connsiteY16" fmla="*/ 755848 h 3735238"/>
                <a:gd name="connsiteX17" fmla="*/ 1838323 w 2009958"/>
                <a:gd name="connsiteY17" fmla="*/ 823416 h 3735238"/>
                <a:gd name="connsiteX18" fmla="*/ 2009958 w 2009958"/>
                <a:gd name="connsiteY18" fmla="*/ 1867619 h 3735238"/>
                <a:gd name="connsiteX19" fmla="*/ 2003405 w 2009958"/>
                <a:gd name="connsiteY19" fmla="*/ 2082073 h 3735238"/>
                <a:gd name="connsiteX20" fmla="*/ 2002832 w 2009958"/>
                <a:gd name="connsiteY20" fmla="*/ 2088257 h 3735238"/>
                <a:gd name="connsiteX21" fmla="*/ 1983463 w 2009958"/>
                <a:gd name="connsiteY21" fmla="*/ 2075144 h 3735238"/>
                <a:gd name="connsiteX22" fmla="*/ 1914349 w 2009958"/>
                <a:gd name="connsiteY22" fmla="*/ 2061134 h 3735238"/>
                <a:gd name="connsiteX23" fmla="*/ 1736790 w 2009958"/>
                <a:gd name="connsiteY23" fmla="*/ 2239416 h 3735238"/>
                <a:gd name="connsiteX24" fmla="*/ 1914349 w 2009958"/>
                <a:gd name="connsiteY24" fmla="*/ 2417698 h 3735238"/>
                <a:gd name="connsiteX25" fmla="*/ 1965796 w 2009958"/>
                <a:gd name="connsiteY25" fmla="*/ 2407269 h 3735238"/>
                <a:gd name="connsiteX26" fmla="*/ 1953134 w 2009958"/>
                <a:gd name="connsiteY26" fmla="*/ 2488254 h 3735238"/>
                <a:gd name="connsiteX27" fmla="*/ 1644239 w 2009958"/>
                <a:gd name="connsiteY27" fmla="*/ 3308765 h 3735238"/>
                <a:gd name="connsiteX28" fmla="*/ 1600502 w 2009958"/>
                <a:gd name="connsiteY28" fmla="*/ 3369544 h 3735238"/>
                <a:gd name="connsiteX29" fmla="*/ 1569755 w 2009958"/>
                <a:gd name="connsiteY29" fmla="*/ 3348730 h 3735238"/>
                <a:gd name="connsiteX30" fmla="*/ 1500641 w 2009958"/>
                <a:gd name="connsiteY30" fmla="*/ 3334719 h 3735238"/>
                <a:gd name="connsiteX31" fmla="*/ 1323082 w 2009958"/>
                <a:gd name="connsiteY31" fmla="*/ 3513001 h 3735238"/>
                <a:gd name="connsiteX32" fmla="*/ 1337035 w 2009958"/>
                <a:gd name="connsiteY32" fmla="*/ 3582396 h 3735238"/>
                <a:gd name="connsiteX33" fmla="*/ 1358374 w 2009958"/>
                <a:gd name="connsiteY33" fmla="*/ 3614174 h 3735238"/>
                <a:gd name="connsiteX34" fmla="*/ 1303829 w 2009958"/>
                <a:gd name="connsiteY34" fmla="*/ 3651274 h 3735238"/>
                <a:gd name="connsiteX35" fmla="*/ 1004979 w 2009958"/>
                <a:gd name="connsiteY35" fmla="*/ 3735238 h 3735238"/>
                <a:gd name="connsiteX36" fmla="*/ 365719 w 2009958"/>
                <a:gd name="connsiteY36" fmla="*/ 3308765 h 3735238"/>
                <a:gd name="connsiteX37" fmla="*/ 362647 w 2009958"/>
                <a:gd name="connsiteY37" fmla="*/ 3303576 h 3735238"/>
                <a:gd name="connsiteX38" fmla="*/ 421159 w 2009958"/>
                <a:gd name="connsiteY38" fmla="*/ 3272744 h 3735238"/>
                <a:gd name="connsiteX39" fmla="*/ 585968 w 2009958"/>
                <a:gd name="connsiteY39" fmla="*/ 2971829 h 3735238"/>
                <a:gd name="connsiteX40" fmla="*/ 212158 w 2009958"/>
                <a:gd name="connsiteY40" fmla="*/ 2608938 h 3735238"/>
                <a:gd name="connsiteX41" fmla="*/ 136822 w 2009958"/>
                <a:gd name="connsiteY41" fmla="*/ 2616311 h 3735238"/>
                <a:gd name="connsiteX42" fmla="*/ 88393 w 2009958"/>
                <a:gd name="connsiteY42" fmla="*/ 2630905 h 3735238"/>
                <a:gd name="connsiteX43" fmla="*/ 78976 w 2009958"/>
                <a:gd name="connsiteY43" fmla="*/ 2594580 h 3735238"/>
                <a:gd name="connsiteX44" fmla="*/ 0 w 2009958"/>
                <a:gd name="connsiteY44" fmla="*/ 1867619 h 3735238"/>
                <a:gd name="connsiteX45" fmla="*/ 78976 w 2009958"/>
                <a:gd name="connsiteY45" fmla="*/ 1140658 h 3735238"/>
                <a:gd name="connsiteX46" fmla="*/ 104608 w 2009958"/>
                <a:gd name="connsiteY46" fmla="*/ 1041777 h 3735238"/>
                <a:gd name="connsiteX47" fmla="*/ 183844 w 2009958"/>
                <a:gd name="connsiteY47" fmla="*/ 1057774 h 3735238"/>
                <a:gd name="connsiteX48" fmla="*/ 412444 w 2009958"/>
                <a:gd name="connsiteY48" fmla="*/ 829174 h 3735238"/>
                <a:gd name="connsiteX49" fmla="*/ 272826 w 2009958"/>
                <a:gd name="connsiteY49" fmla="*/ 618539 h 3735238"/>
                <a:gd name="connsiteX50" fmla="*/ 260580 w 2009958"/>
                <a:gd name="connsiteY50" fmla="*/ 616066 h 3735238"/>
                <a:gd name="connsiteX51" fmla="*/ 294352 w 2009958"/>
                <a:gd name="connsiteY51" fmla="*/ 547013 h 3735238"/>
                <a:gd name="connsiteX52" fmla="*/ 706129 w 2009958"/>
                <a:gd name="connsiteY52" fmla="*/ 83965 h 3735238"/>
                <a:gd name="connsiteX53" fmla="*/ 735644 w 2009958"/>
                <a:gd name="connsiteY53" fmla="*/ 69861 h 3735238"/>
                <a:gd name="connsiteX54" fmla="*/ 723761 w 2009958"/>
                <a:gd name="connsiteY54" fmla="*/ 86724 h 3735238"/>
                <a:gd name="connsiteX55" fmla="*/ 709525 w 2009958"/>
                <a:gd name="connsiteY55" fmla="*/ 154187 h 3735238"/>
                <a:gd name="connsiteX56" fmla="*/ 890680 w 2009958"/>
                <a:gd name="connsiteY56" fmla="*/ 327506 h 3735238"/>
                <a:gd name="connsiteX57" fmla="*/ 1071835 w 2009958"/>
                <a:gd name="connsiteY57" fmla="*/ 154187 h 3735238"/>
                <a:gd name="connsiteX58" fmla="*/ 1018776 w 2009958"/>
                <a:gd name="connsiteY58" fmla="*/ 31632 h 3735238"/>
                <a:gd name="connsiteX59" fmla="*/ 974214 w 2009958"/>
                <a:gd name="connsiteY59" fmla="*/ 2887 h 373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009958" h="3735238">
                  <a:moveTo>
                    <a:pt x="502852" y="1634096"/>
                  </a:moveTo>
                  <a:cubicBezTo>
                    <a:pt x="360124" y="1634096"/>
                    <a:pt x="244421" y="1752806"/>
                    <a:pt x="244421" y="1899242"/>
                  </a:cubicBezTo>
                  <a:cubicBezTo>
                    <a:pt x="244421" y="2045678"/>
                    <a:pt x="360124" y="2164388"/>
                    <a:pt x="502852" y="2164388"/>
                  </a:cubicBezTo>
                  <a:cubicBezTo>
                    <a:pt x="645580" y="2164388"/>
                    <a:pt x="761283" y="2045678"/>
                    <a:pt x="761283" y="1899242"/>
                  </a:cubicBezTo>
                  <a:cubicBezTo>
                    <a:pt x="761283" y="1752806"/>
                    <a:pt x="645580" y="1634096"/>
                    <a:pt x="502852" y="1634096"/>
                  </a:cubicBezTo>
                  <a:close/>
                  <a:moveTo>
                    <a:pt x="1217044" y="898185"/>
                  </a:moveTo>
                  <a:cubicBezTo>
                    <a:pt x="1010594" y="898185"/>
                    <a:pt x="843234" y="1060657"/>
                    <a:pt x="843234" y="1261076"/>
                  </a:cubicBezTo>
                  <a:cubicBezTo>
                    <a:pt x="843234" y="1461495"/>
                    <a:pt x="1010594" y="1623967"/>
                    <a:pt x="1217044" y="1623967"/>
                  </a:cubicBezTo>
                  <a:cubicBezTo>
                    <a:pt x="1423494" y="1623967"/>
                    <a:pt x="1590854" y="1461495"/>
                    <a:pt x="1590854" y="1261076"/>
                  </a:cubicBezTo>
                  <a:cubicBezTo>
                    <a:pt x="1590854" y="1060657"/>
                    <a:pt x="1423494" y="898185"/>
                    <a:pt x="1217044" y="898185"/>
                  </a:cubicBezTo>
                  <a:close/>
                  <a:moveTo>
                    <a:pt x="1004979" y="0"/>
                  </a:moveTo>
                  <a:cubicBezTo>
                    <a:pt x="1213117" y="0"/>
                    <a:pt x="1406477" y="117585"/>
                    <a:pt x="1566873" y="318960"/>
                  </a:cubicBezTo>
                  <a:lnTo>
                    <a:pt x="1601790" y="367484"/>
                  </a:lnTo>
                  <a:lnTo>
                    <a:pt x="1585384" y="378546"/>
                  </a:lnTo>
                  <a:cubicBezTo>
                    <a:pt x="1544016" y="419914"/>
                    <a:pt x="1518429" y="477064"/>
                    <a:pt x="1518429" y="540190"/>
                  </a:cubicBezTo>
                  <a:cubicBezTo>
                    <a:pt x="1518429" y="666442"/>
                    <a:pt x="1620777" y="768790"/>
                    <a:pt x="1747029" y="768790"/>
                  </a:cubicBezTo>
                  <a:lnTo>
                    <a:pt x="1811135" y="755848"/>
                  </a:lnTo>
                  <a:lnTo>
                    <a:pt x="1838323" y="823416"/>
                  </a:lnTo>
                  <a:cubicBezTo>
                    <a:pt x="1946685" y="1121490"/>
                    <a:pt x="2009958" y="1480823"/>
                    <a:pt x="2009958" y="1867619"/>
                  </a:cubicBezTo>
                  <a:cubicBezTo>
                    <a:pt x="2009958" y="1940143"/>
                    <a:pt x="2007734" y="2011702"/>
                    <a:pt x="2003405" y="2082073"/>
                  </a:cubicBezTo>
                  <a:lnTo>
                    <a:pt x="2002832" y="2088257"/>
                  </a:lnTo>
                  <a:lnTo>
                    <a:pt x="1983463" y="2075144"/>
                  </a:lnTo>
                  <a:cubicBezTo>
                    <a:pt x="1962220" y="2066123"/>
                    <a:pt x="1938865" y="2061134"/>
                    <a:pt x="1914349" y="2061134"/>
                  </a:cubicBezTo>
                  <a:cubicBezTo>
                    <a:pt x="1816286" y="2061134"/>
                    <a:pt x="1736790" y="2140954"/>
                    <a:pt x="1736790" y="2239416"/>
                  </a:cubicBezTo>
                  <a:cubicBezTo>
                    <a:pt x="1736790" y="2337878"/>
                    <a:pt x="1816286" y="2417698"/>
                    <a:pt x="1914349" y="2417698"/>
                  </a:cubicBezTo>
                  <a:lnTo>
                    <a:pt x="1965796" y="2407269"/>
                  </a:lnTo>
                  <a:lnTo>
                    <a:pt x="1953134" y="2488254"/>
                  </a:lnTo>
                  <a:cubicBezTo>
                    <a:pt x="1891795" y="2811886"/>
                    <a:pt x="1783835" y="3094672"/>
                    <a:pt x="1644239" y="3308765"/>
                  </a:cubicBezTo>
                  <a:lnTo>
                    <a:pt x="1600502" y="3369544"/>
                  </a:lnTo>
                  <a:lnTo>
                    <a:pt x="1569755" y="3348730"/>
                  </a:lnTo>
                  <a:cubicBezTo>
                    <a:pt x="1548512" y="3339708"/>
                    <a:pt x="1525157" y="3334719"/>
                    <a:pt x="1500641" y="3334719"/>
                  </a:cubicBezTo>
                  <a:cubicBezTo>
                    <a:pt x="1402578" y="3334719"/>
                    <a:pt x="1323082" y="3414539"/>
                    <a:pt x="1323082" y="3513001"/>
                  </a:cubicBezTo>
                  <a:cubicBezTo>
                    <a:pt x="1323082" y="3537617"/>
                    <a:pt x="1328051" y="3561067"/>
                    <a:pt x="1337035" y="3582396"/>
                  </a:cubicBezTo>
                  <a:lnTo>
                    <a:pt x="1358374" y="3614174"/>
                  </a:lnTo>
                  <a:lnTo>
                    <a:pt x="1303829" y="3651274"/>
                  </a:lnTo>
                  <a:cubicBezTo>
                    <a:pt x="1209423" y="3705842"/>
                    <a:pt x="1109048" y="3735238"/>
                    <a:pt x="1004979" y="3735238"/>
                  </a:cubicBezTo>
                  <a:cubicBezTo>
                    <a:pt x="762151" y="3735238"/>
                    <a:pt x="539438" y="3575192"/>
                    <a:pt x="365719" y="3308765"/>
                  </a:cubicBezTo>
                  <a:lnTo>
                    <a:pt x="362647" y="3303576"/>
                  </a:lnTo>
                  <a:lnTo>
                    <a:pt x="421159" y="3272744"/>
                  </a:lnTo>
                  <a:cubicBezTo>
                    <a:pt x="520593" y="3207530"/>
                    <a:pt x="585968" y="3097091"/>
                    <a:pt x="585968" y="2971829"/>
                  </a:cubicBezTo>
                  <a:cubicBezTo>
                    <a:pt x="585968" y="2771410"/>
                    <a:pt x="418608" y="2608938"/>
                    <a:pt x="212158" y="2608938"/>
                  </a:cubicBezTo>
                  <a:cubicBezTo>
                    <a:pt x="186352" y="2608938"/>
                    <a:pt x="161157" y="2611477"/>
                    <a:pt x="136822" y="2616311"/>
                  </a:cubicBezTo>
                  <a:lnTo>
                    <a:pt x="88393" y="2630905"/>
                  </a:lnTo>
                  <a:lnTo>
                    <a:pt x="78976" y="2594580"/>
                  </a:lnTo>
                  <a:cubicBezTo>
                    <a:pt x="28122" y="2371142"/>
                    <a:pt x="0" y="2125483"/>
                    <a:pt x="0" y="1867619"/>
                  </a:cubicBezTo>
                  <a:cubicBezTo>
                    <a:pt x="0" y="1609755"/>
                    <a:pt x="28122" y="1364097"/>
                    <a:pt x="78976" y="1140658"/>
                  </a:cubicBezTo>
                  <a:lnTo>
                    <a:pt x="104608" y="1041777"/>
                  </a:lnTo>
                  <a:lnTo>
                    <a:pt x="183844" y="1057774"/>
                  </a:lnTo>
                  <a:cubicBezTo>
                    <a:pt x="310096" y="1057774"/>
                    <a:pt x="412444" y="955426"/>
                    <a:pt x="412444" y="829174"/>
                  </a:cubicBezTo>
                  <a:cubicBezTo>
                    <a:pt x="412444" y="734486"/>
                    <a:pt x="354874" y="653242"/>
                    <a:pt x="272826" y="618539"/>
                  </a:cubicBezTo>
                  <a:lnTo>
                    <a:pt x="260580" y="616066"/>
                  </a:lnTo>
                  <a:lnTo>
                    <a:pt x="294352" y="547013"/>
                  </a:lnTo>
                  <a:cubicBezTo>
                    <a:pt x="408018" y="335780"/>
                    <a:pt x="548785" y="174912"/>
                    <a:pt x="706129" y="83965"/>
                  </a:cubicBezTo>
                  <a:lnTo>
                    <a:pt x="735644" y="69861"/>
                  </a:lnTo>
                  <a:lnTo>
                    <a:pt x="723761" y="86724"/>
                  </a:lnTo>
                  <a:cubicBezTo>
                    <a:pt x="714594" y="107459"/>
                    <a:pt x="709525" y="130257"/>
                    <a:pt x="709525" y="154187"/>
                  </a:cubicBezTo>
                  <a:cubicBezTo>
                    <a:pt x="709525" y="249908"/>
                    <a:pt x="790631" y="327506"/>
                    <a:pt x="890680" y="327506"/>
                  </a:cubicBezTo>
                  <a:cubicBezTo>
                    <a:pt x="990729" y="327506"/>
                    <a:pt x="1071835" y="249908"/>
                    <a:pt x="1071835" y="154187"/>
                  </a:cubicBezTo>
                  <a:cubicBezTo>
                    <a:pt x="1071835" y="106327"/>
                    <a:pt x="1051559" y="62997"/>
                    <a:pt x="1018776" y="31632"/>
                  </a:cubicBezTo>
                  <a:lnTo>
                    <a:pt x="974214" y="288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ko-KR" dirty="0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62BCFA0F-2F36-2D62-0D55-F27006935910}"/>
              </a:ext>
            </a:extLst>
          </p:cNvPr>
          <p:cNvGrpSpPr/>
          <p:nvPr/>
        </p:nvGrpSpPr>
        <p:grpSpPr>
          <a:xfrm>
            <a:off x="4702027" y="1149251"/>
            <a:ext cx="2054713" cy="5323834"/>
            <a:chOff x="4406299" y="1171856"/>
            <a:chExt cx="2054713" cy="5323834"/>
          </a:xfrm>
        </p:grpSpPr>
        <p:sp>
          <p:nvSpPr>
            <p:cNvPr id="8" name="원통형 7">
              <a:extLst>
                <a:ext uri="{FF2B5EF4-FFF2-40B4-BE49-F238E27FC236}">
                  <a16:creationId xmlns:a16="http://schemas.microsoft.com/office/drawing/2014/main" id="{31984C93-ADC8-DC45-20F1-24BC488E86EC}"/>
                </a:ext>
              </a:extLst>
            </p:cNvPr>
            <p:cNvSpPr/>
            <p:nvPr/>
          </p:nvSpPr>
          <p:spPr>
            <a:xfrm>
              <a:off x="5344424" y="2853268"/>
              <a:ext cx="133709" cy="3642422"/>
            </a:xfrm>
            <a:prstGeom prst="can">
              <a:avLst>
                <a:gd name="adj" fmla="val 45398"/>
              </a:avLst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2466E6F5-5C0B-5DBD-5879-62D981282777}"/>
                </a:ext>
              </a:extLst>
            </p:cNvPr>
            <p:cNvSpPr/>
            <p:nvPr/>
          </p:nvSpPr>
          <p:spPr>
            <a:xfrm>
              <a:off x="4406299" y="1301550"/>
              <a:ext cx="2009957" cy="373523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정육면체 13">
              <a:extLst>
                <a:ext uri="{FF2B5EF4-FFF2-40B4-BE49-F238E27FC236}">
                  <a16:creationId xmlns:a16="http://schemas.microsoft.com/office/drawing/2014/main" id="{472342FD-DB20-59C4-F94E-9A51C0D4A4DF}"/>
                </a:ext>
              </a:extLst>
            </p:cNvPr>
            <p:cNvSpPr/>
            <p:nvPr/>
          </p:nvSpPr>
          <p:spPr>
            <a:xfrm>
              <a:off x="4794489" y="1406106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정육면체 14">
              <a:extLst>
                <a:ext uri="{FF2B5EF4-FFF2-40B4-BE49-F238E27FC236}">
                  <a16:creationId xmlns:a16="http://schemas.microsoft.com/office/drawing/2014/main" id="{42DE5586-5EB5-38D0-CCF4-D1A78101BECC}"/>
                </a:ext>
              </a:extLst>
            </p:cNvPr>
            <p:cNvSpPr/>
            <p:nvPr/>
          </p:nvSpPr>
          <p:spPr>
            <a:xfrm>
              <a:off x="5194081" y="1693621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정육면체 15">
              <a:extLst>
                <a:ext uri="{FF2B5EF4-FFF2-40B4-BE49-F238E27FC236}">
                  <a16:creationId xmlns:a16="http://schemas.microsoft.com/office/drawing/2014/main" id="{A71FC75C-84BE-0787-4FAB-0C741A35F55D}"/>
                </a:ext>
              </a:extLst>
            </p:cNvPr>
            <p:cNvSpPr/>
            <p:nvPr/>
          </p:nvSpPr>
          <p:spPr>
            <a:xfrm>
              <a:off x="5046265" y="3045212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정육면체 16">
              <a:extLst>
                <a:ext uri="{FF2B5EF4-FFF2-40B4-BE49-F238E27FC236}">
                  <a16:creationId xmlns:a16="http://schemas.microsoft.com/office/drawing/2014/main" id="{21C816A0-A1D5-C3EA-1F1A-56CE3B50F43C}"/>
                </a:ext>
              </a:extLst>
            </p:cNvPr>
            <p:cNvSpPr/>
            <p:nvPr/>
          </p:nvSpPr>
          <p:spPr>
            <a:xfrm>
              <a:off x="5411277" y="2400888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정육면체 17">
              <a:extLst>
                <a:ext uri="{FF2B5EF4-FFF2-40B4-BE49-F238E27FC236}">
                  <a16:creationId xmlns:a16="http://schemas.microsoft.com/office/drawing/2014/main" id="{A8511DC4-9483-4005-C701-064545A8D01C}"/>
                </a:ext>
              </a:extLst>
            </p:cNvPr>
            <p:cNvSpPr/>
            <p:nvPr/>
          </p:nvSpPr>
          <p:spPr>
            <a:xfrm>
              <a:off x="4464783" y="1919773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정육면체 18">
              <a:extLst>
                <a:ext uri="{FF2B5EF4-FFF2-40B4-BE49-F238E27FC236}">
                  <a16:creationId xmlns:a16="http://schemas.microsoft.com/office/drawing/2014/main" id="{6CC08984-6954-2F8A-6A0F-1AD562BA0974}"/>
                </a:ext>
              </a:extLst>
            </p:cNvPr>
            <p:cNvSpPr/>
            <p:nvPr/>
          </p:nvSpPr>
          <p:spPr>
            <a:xfrm>
              <a:off x="5836841" y="1981788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정육면체 19">
              <a:extLst>
                <a:ext uri="{FF2B5EF4-FFF2-40B4-BE49-F238E27FC236}">
                  <a16:creationId xmlns:a16="http://schemas.microsoft.com/office/drawing/2014/main" id="{63A84139-AD28-0E6E-80A6-B7C464EE8A3B}"/>
                </a:ext>
              </a:extLst>
            </p:cNvPr>
            <p:cNvSpPr/>
            <p:nvPr/>
          </p:nvSpPr>
          <p:spPr>
            <a:xfrm>
              <a:off x="4794489" y="2318003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정육면체 20">
              <a:extLst>
                <a:ext uri="{FF2B5EF4-FFF2-40B4-BE49-F238E27FC236}">
                  <a16:creationId xmlns:a16="http://schemas.microsoft.com/office/drawing/2014/main" id="{3B3DCAA3-7DC8-6D33-D272-479728D18805}"/>
                </a:ext>
              </a:extLst>
            </p:cNvPr>
            <p:cNvSpPr/>
            <p:nvPr/>
          </p:nvSpPr>
          <p:spPr>
            <a:xfrm>
              <a:off x="5518209" y="1171856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정육면체 21">
              <a:extLst>
                <a:ext uri="{FF2B5EF4-FFF2-40B4-BE49-F238E27FC236}">
                  <a16:creationId xmlns:a16="http://schemas.microsoft.com/office/drawing/2014/main" id="{33EF1249-A06D-0435-7999-36B91DB6B861}"/>
                </a:ext>
              </a:extLst>
            </p:cNvPr>
            <p:cNvSpPr/>
            <p:nvPr/>
          </p:nvSpPr>
          <p:spPr>
            <a:xfrm>
              <a:off x="6096000" y="2925516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정육면체 22">
              <a:extLst>
                <a:ext uri="{FF2B5EF4-FFF2-40B4-BE49-F238E27FC236}">
                  <a16:creationId xmlns:a16="http://schemas.microsoft.com/office/drawing/2014/main" id="{6FE71015-3B21-36E2-C5A0-B6327B5B00B7}"/>
                </a:ext>
              </a:extLst>
            </p:cNvPr>
            <p:cNvSpPr/>
            <p:nvPr/>
          </p:nvSpPr>
          <p:spPr>
            <a:xfrm>
              <a:off x="5582182" y="3217865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정육면체 23">
              <a:extLst>
                <a:ext uri="{FF2B5EF4-FFF2-40B4-BE49-F238E27FC236}">
                  <a16:creationId xmlns:a16="http://schemas.microsoft.com/office/drawing/2014/main" id="{103FA4DC-6B2A-86E1-8533-77A03E1BC00C}"/>
                </a:ext>
              </a:extLst>
            </p:cNvPr>
            <p:cNvSpPr/>
            <p:nvPr/>
          </p:nvSpPr>
          <p:spPr>
            <a:xfrm>
              <a:off x="4510350" y="3518542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정육면체 24">
              <a:extLst>
                <a:ext uri="{FF2B5EF4-FFF2-40B4-BE49-F238E27FC236}">
                  <a16:creationId xmlns:a16="http://schemas.microsoft.com/office/drawing/2014/main" id="{7C14A694-9C66-8439-BF4F-28272562C5A0}"/>
                </a:ext>
              </a:extLst>
            </p:cNvPr>
            <p:cNvSpPr/>
            <p:nvPr/>
          </p:nvSpPr>
          <p:spPr>
            <a:xfrm>
              <a:off x="4460489" y="2863018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정육면체 25">
              <a:extLst>
                <a:ext uri="{FF2B5EF4-FFF2-40B4-BE49-F238E27FC236}">
                  <a16:creationId xmlns:a16="http://schemas.microsoft.com/office/drawing/2014/main" id="{4087374A-97C2-DF3A-668B-8166EA2BF656}"/>
                </a:ext>
              </a:extLst>
            </p:cNvPr>
            <p:cNvSpPr/>
            <p:nvPr/>
          </p:nvSpPr>
          <p:spPr>
            <a:xfrm>
              <a:off x="5057869" y="3709139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정육면체 26">
              <a:extLst>
                <a:ext uri="{FF2B5EF4-FFF2-40B4-BE49-F238E27FC236}">
                  <a16:creationId xmlns:a16="http://schemas.microsoft.com/office/drawing/2014/main" id="{8B21BDF6-D95B-89D3-C125-4C909D241DB9}"/>
                </a:ext>
              </a:extLst>
            </p:cNvPr>
            <p:cNvSpPr/>
            <p:nvPr/>
          </p:nvSpPr>
          <p:spPr>
            <a:xfrm>
              <a:off x="4598864" y="4167441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정육면체 27">
              <a:extLst>
                <a:ext uri="{FF2B5EF4-FFF2-40B4-BE49-F238E27FC236}">
                  <a16:creationId xmlns:a16="http://schemas.microsoft.com/office/drawing/2014/main" id="{457B33DC-9F81-7875-89AC-7340E1574B55}"/>
                </a:ext>
              </a:extLst>
            </p:cNvPr>
            <p:cNvSpPr/>
            <p:nvPr/>
          </p:nvSpPr>
          <p:spPr>
            <a:xfrm>
              <a:off x="4907437" y="4703354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정육면체 28">
              <a:extLst>
                <a:ext uri="{FF2B5EF4-FFF2-40B4-BE49-F238E27FC236}">
                  <a16:creationId xmlns:a16="http://schemas.microsoft.com/office/drawing/2014/main" id="{0911C9BF-1D1A-B5AC-6058-83B5F3004345}"/>
                </a:ext>
              </a:extLst>
            </p:cNvPr>
            <p:cNvSpPr/>
            <p:nvPr/>
          </p:nvSpPr>
          <p:spPr>
            <a:xfrm>
              <a:off x="5559093" y="4666399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정육면체 29">
              <a:extLst>
                <a:ext uri="{FF2B5EF4-FFF2-40B4-BE49-F238E27FC236}">
                  <a16:creationId xmlns:a16="http://schemas.microsoft.com/office/drawing/2014/main" id="{460899B8-7CEB-E261-478D-FA9F6ED8573C}"/>
                </a:ext>
              </a:extLst>
            </p:cNvPr>
            <p:cNvSpPr/>
            <p:nvPr/>
          </p:nvSpPr>
          <p:spPr>
            <a:xfrm>
              <a:off x="5216008" y="4224867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정육면체 30">
              <a:extLst>
                <a:ext uri="{FF2B5EF4-FFF2-40B4-BE49-F238E27FC236}">
                  <a16:creationId xmlns:a16="http://schemas.microsoft.com/office/drawing/2014/main" id="{0E5F95A3-1135-231D-5713-AD7C9E2F7FF0}"/>
                </a:ext>
              </a:extLst>
            </p:cNvPr>
            <p:cNvSpPr/>
            <p:nvPr/>
          </p:nvSpPr>
          <p:spPr>
            <a:xfrm>
              <a:off x="5764688" y="3830376"/>
              <a:ext cx="365012" cy="383788"/>
            </a:xfrm>
            <a:prstGeom prst="cube">
              <a:avLst>
                <a:gd name="adj" fmla="val 2979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7970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916">
        <p159:morph option="byObject"/>
      </p:transition>
    </mc:Choice>
    <mc:Fallback xmlns="">
      <p:transition spd="slow" advTm="916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4D575215-990D-75BE-A194-0474C91C6963}"/>
              </a:ext>
            </a:extLst>
          </p:cNvPr>
          <p:cNvGrpSpPr/>
          <p:nvPr/>
        </p:nvGrpSpPr>
        <p:grpSpPr>
          <a:xfrm>
            <a:off x="1166809" y="637118"/>
            <a:ext cx="10360324" cy="5583763"/>
            <a:chOff x="974785" y="471978"/>
            <a:chExt cx="10360324" cy="5583763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DF81D2C0-A249-CDDB-3979-857C13E6784F}"/>
                </a:ext>
              </a:extLst>
            </p:cNvPr>
            <p:cNvSpPr/>
            <p:nvPr/>
          </p:nvSpPr>
          <p:spPr>
            <a:xfrm>
              <a:off x="974785" y="471978"/>
              <a:ext cx="10360324" cy="554678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이등변 삼각형 2">
              <a:extLst>
                <a:ext uri="{FF2B5EF4-FFF2-40B4-BE49-F238E27FC236}">
                  <a16:creationId xmlns:a16="http://schemas.microsoft.com/office/drawing/2014/main" id="{17DF56B8-C8A9-224B-6625-B57628672EC7}"/>
                </a:ext>
              </a:extLst>
            </p:cNvPr>
            <p:cNvSpPr/>
            <p:nvPr/>
          </p:nvSpPr>
          <p:spPr>
            <a:xfrm rot="10800000">
              <a:off x="1325814" y="482073"/>
              <a:ext cx="10006641" cy="292004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9420C383-646B-A1A3-5DC3-3D92CE88E037}"/>
                </a:ext>
              </a:extLst>
            </p:cNvPr>
            <p:cNvSpPr/>
            <p:nvPr/>
          </p:nvSpPr>
          <p:spPr>
            <a:xfrm>
              <a:off x="974785" y="3429000"/>
              <a:ext cx="10360324" cy="262674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197754E4-E452-02E1-D84B-4A7A3B70FE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4785" y="3428998"/>
              <a:ext cx="10360323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C18FB24-9211-72CF-07FD-6730A00F9DF3}"/>
                </a:ext>
              </a:extLst>
            </p:cNvPr>
            <p:cNvGrpSpPr/>
            <p:nvPr/>
          </p:nvGrpSpPr>
          <p:grpSpPr>
            <a:xfrm>
              <a:off x="2024715" y="3071004"/>
              <a:ext cx="1710541" cy="1984076"/>
              <a:chOff x="6935638" y="1147313"/>
              <a:chExt cx="1710541" cy="1984076"/>
            </a:xfrm>
          </p:grpSpPr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0B5309CF-B5E2-47A3-E278-255B12B7FF02}"/>
                  </a:ext>
                </a:extLst>
              </p:cNvPr>
              <p:cNvSpPr/>
              <p:nvPr/>
            </p:nvSpPr>
            <p:spPr>
              <a:xfrm>
                <a:off x="6935638" y="1449238"/>
                <a:ext cx="1009495" cy="1682151"/>
              </a:xfrm>
              <a:custGeom>
                <a:avLst/>
                <a:gdLst>
                  <a:gd name="connsiteX0" fmla="*/ 0 w 1009495"/>
                  <a:gd name="connsiteY0" fmla="*/ 0 h 1682151"/>
                  <a:gd name="connsiteX1" fmla="*/ 1009290 w 1009495"/>
                  <a:gd name="connsiteY1" fmla="*/ 448573 h 1682151"/>
                  <a:gd name="connsiteX2" fmla="*/ 94890 w 1009495"/>
                  <a:gd name="connsiteY2" fmla="*/ 957532 h 1682151"/>
                  <a:gd name="connsiteX3" fmla="*/ 854015 w 1009495"/>
                  <a:gd name="connsiteY3" fmla="*/ 1682151 h 168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9495" h="1682151">
                    <a:moveTo>
                      <a:pt x="0" y="0"/>
                    </a:moveTo>
                    <a:cubicBezTo>
                      <a:pt x="496737" y="144492"/>
                      <a:pt x="993475" y="288984"/>
                      <a:pt x="1009290" y="448573"/>
                    </a:cubicBezTo>
                    <a:cubicBezTo>
                      <a:pt x="1025105" y="608162"/>
                      <a:pt x="120769" y="751936"/>
                      <a:pt x="94890" y="957532"/>
                    </a:cubicBezTo>
                    <a:cubicBezTo>
                      <a:pt x="69011" y="1163128"/>
                      <a:pt x="461513" y="1422639"/>
                      <a:pt x="854015" y="168215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38F59FE1-CFD7-C2CA-F295-EC5948D7C669}"/>
                  </a:ext>
                </a:extLst>
              </p:cNvPr>
              <p:cNvSpPr/>
              <p:nvPr/>
            </p:nvSpPr>
            <p:spPr>
              <a:xfrm>
                <a:off x="7047781" y="1147313"/>
                <a:ext cx="1598398" cy="1811547"/>
              </a:xfrm>
              <a:custGeom>
                <a:avLst/>
                <a:gdLst>
                  <a:gd name="connsiteX0" fmla="*/ 0 w 1598398"/>
                  <a:gd name="connsiteY0" fmla="*/ 0 h 1811547"/>
                  <a:gd name="connsiteX1" fmla="*/ 1595887 w 1598398"/>
                  <a:gd name="connsiteY1" fmla="*/ 638355 h 1811547"/>
                  <a:gd name="connsiteX2" fmla="*/ 379562 w 1598398"/>
                  <a:gd name="connsiteY2" fmla="*/ 1302589 h 1811547"/>
                  <a:gd name="connsiteX3" fmla="*/ 828136 w 1598398"/>
                  <a:gd name="connsiteY3" fmla="*/ 1811547 h 1811547"/>
                  <a:gd name="connsiteX4" fmla="*/ 828136 w 1598398"/>
                  <a:gd name="connsiteY4" fmla="*/ 1811547 h 18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398" h="1811547">
                    <a:moveTo>
                      <a:pt x="0" y="0"/>
                    </a:moveTo>
                    <a:cubicBezTo>
                      <a:pt x="766313" y="210628"/>
                      <a:pt x="1532627" y="421257"/>
                      <a:pt x="1595887" y="638355"/>
                    </a:cubicBezTo>
                    <a:cubicBezTo>
                      <a:pt x="1659147" y="855453"/>
                      <a:pt x="507521" y="1107057"/>
                      <a:pt x="379562" y="1302589"/>
                    </a:cubicBezTo>
                    <a:cubicBezTo>
                      <a:pt x="251604" y="1498121"/>
                      <a:pt x="828136" y="1811547"/>
                      <a:pt x="828136" y="1811547"/>
                    </a:cubicBezTo>
                    <a:lnTo>
                      <a:pt x="828136" y="181154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B32EAC0B-DFC3-755D-E6BC-64DDA87631EF}"/>
                </a:ext>
              </a:extLst>
            </p:cNvPr>
            <p:cNvSpPr/>
            <p:nvPr/>
          </p:nvSpPr>
          <p:spPr>
            <a:xfrm>
              <a:off x="2844223" y="4882551"/>
              <a:ext cx="1270961" cy="648875"/>
            </a:xfrm>
            <a:custGeom>
              <a:avLst/>
              <a:gdLst>
                <a:gd name="connsiteX0" fmla="*/ 112144 w 1270961"/>
                <a:gd name="connsiteY0" fmla="*/ 0 h 648875"/>
                <a:gd name="connsiteX1" fmla="*/ 396816 w 1270961"/>
                <a:gd name="connsiteY1" fmla="*/ 250166 h 648875"/>
                <a:gd name="connsiteX2" fmla="*/ 750499 w 1270961"/>
                <a:gd name="connsiteY2" fmla="*/ 224287 h 648875"/>
                <a:gd name="connsiteX3" fmla="*/ 1035170 w 1270961"/>
                <a:gd name="connsiteY3" fmla="*/ 405442 h 648875"/>
                <a:gd name="connsiteX4" fmla="*/ 1268083 w 1270961"/>
                <a:gd name="connsiteY4" fmla="*/ 638355 h 648875"/>
                <a:gd name="connsiteX5" fmla="*/ 871268 w 1270961"/>
                <a:gd name="connsiteY5" fmla="*/ 586597 h 648875"/>
                <a:gd name="connsiteX6" fmla="*/ 681487 w 1270961"/>
                <a:gd name="connsiteY6" fmla="*/ 388189 h 648875"/>
                <a:gd name="connsiteX7" fmla="*/ 405442 w 1270961"/>
                <a:gd name="connsiteY7" fmla="*/ 405442 h 648875"/>
                <a:gd name="connsiteX8" fmla="*/ 0 w 1270961"/>
                <a:gd name="connsiteY8" fmla="*/ 155276 h 64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961" h="648875">
                  <a:moveTo>
                    <a:pt x="112144" y="0"/>
                  </a:moveTo>
                  <a:cubicBezTo>
                    <a:pt x="201284" y="106392"/>
                    <a:pt x="290424" y="212785"/>
                    <a:pt x="396816" y="250166"/>
                  </a:cubicBezTo>
                  <a:cubicBezTo>
                    <a:pt x="503209" y="287547"/>
                    <a:pt x="644107" y="198408"/>
                    <a:pt x="750499" y="224287"/>
                  </a:cubicBezTo>
                  <a:cubicBezTo>
                    <a:pt x="856891" y="250166"/>
                    <a:pt x="948906" y="336431"/>
                    <a:pt x="1035170" y="405442"/>
                  </a:cubicBezTo>
                  <a:cubicBezTo>
                    <a:pt x="1121434" y="474453"/>
                    <a:pt x="1295400" y="608163"/>
                    <a:pt x="1268083" y="638355"/>
                  </a:cubicBezTo>
                  <a:cubicBezTo>
                    <a:pt x="1240766" y="668547"/>
                    <a:pt x="969034" y="628291"/>
                    <a:pt x="871268" y="586597"/>
                  </a:cubicBezTo>
                  <a:cubicBezTo>
                    <a:pt x="773502" y="544903"/>
                    <a:pt x="759125" y="418382"/>
                    <a:pt x="681487" y="388189"/>
                  </a:cubicBezTo>
                  <a:cubicBezTo>
                    <a:pt x="603849" y="357997"/>
                    <a:pt x="519023" y="444261"/>
                    <a:pt x="405442" y="405442"/>
                  </a:cubicBezTo>
                  <a:cubicBezTo>
                    <a:pt x="291861" y="366623"/>
                    <a:pt x="145930" y="260949"/>
                    <a:pt x="0" y="15527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DE842652-D617-F7E4-F280-AB3A72BF2760}"/>
                </a:ext>
              </a:extLst>
            </p:cNvPr>
            <p:cNvSpPr/>
            <p:nvPr/>
          </p:nvSpPr>
          <p:spPr>
            <a:xfrm>
              <a:off x="1167432" y="2950144"/>
              <a:ext cx="986679" cy="432310"/>
            </a:xfrm>
            <a:custGeom>
              <a:avLst/>
              <a:gdLst>
                <a:gd name="connsiteX0" fmla="*/ 986679 w 986679"/>
                <a:gd name="connsiteY0" fmla="*/ 129487 h 432310"/>
                <a:gd name="connsiteX1" fmla="*/ 374203 w 986679"/>
                <a:gd name="connsiteY1" fmla="*/ 90 h 432310"/>
                <a:gd name="connsiteX2" fmla="*/ 11894 w 986679"/>
                <a:gd name="connsiteY2" fmla="*/ 146739 h 432310"/>
                <a:gd name="connsiteX3" fmla="*/ 158543 w 986679"/>
                <a:gd name="connsiteY3" fmla="*/ 388279 h 432310"/>
                <a:gd name="connsiteX4" fmla="*/ 840030 w 986679"/>
                <a:gd name="connsiteY4" fmla="*/ 431411 h 43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679" h="432310">
                  <a:moveTo>
                    <a:pt x="986679" y="129487"/>
                  </a:moveTo>
                  <a:cubicBezTo>
                    <a:pt x="761673" y="63351"/>
                    <a:pt x="536667" y="-2785"/>
                    <a:pt x="374203" y="90"/>
                  </a:cubicBezTo>
                  <a:cubicBezTo>
                    <a:pt x="211739" y="2965"/>
                    <a:pt x="47837" y="82041"/>
                    <a:pt x="11894" y="146739"/>
                  </a:cubicBezTo>
                  <a:cubicBezTo>
                    <a:pt x="-24049" y="211437"/>
                    <a:pt x="20520" y="340834"/>
                    <a:pt x="158543" y="388279"/>
                  </a:cubicBezTo>
                  <a:cubicBezTo>
                    <a:pt x="296566" y="435724"/>
                    <a:pt x="568298" y="433567"/>
                    <a:pt x="840030" y="43141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C5549BDB-BF7D-7FD4-957F-CCA85B99ADF2}"/>
                </a:ext>
              </a:extLst>
            </p:cNvPr>
            <p:cNvGrpSpPr/>
            <p:nvPr/>
          </p:nvGrpSpPr>
          <p:grpSpPr>
            <a:xfrm>
              <a:off x="3157058" y="2704771"/>
              <a:ext cx="2947752" cy="2581282"/>
              <a:chOff x="8067981" y="781080"/>
              <a:chExt cx="2947752" cy="2581282"/>
            </a:xfrm>
          </p:grpSpPr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BCFB04EB-FEDA-706A-70AF-38E0324E6A39}"/>
                  </a:ext>
                </a:extLst>
              </p:cNvPr>
              <p:cNvGrpSpPr/>
              <p:nvPr/>
            </p:nvGrpSpPr>
            <p:grpSpPr>
              <a:xfrm>
                <a:off x="8925264" y="901940"/>
                <a:ext cx="1710541" cy="1984076"/>
                <a:chOff x="6935638" y="1147313"/>
                <a:chExt cx="1710541" cy="1984076"/>
              </a:xfrm>
            </p:grpSpPr>
            <p:sp>
              <p:nvSpPr>
                <p:cNvPr id="19" name="자유형: 도형 18">
                  <a:extLst>
                    <a:ext uri="{FF2B5EF4-FFF2-40B4-BE49-F238E27FC236}">
                      <a16:creationId xmlns:a16="http://schemas.microsoft.com/office/drawing/2014/main" id="{562D3286-625C-5F7A-1E3F-F271C42E0FCA}"/>
                    </a:ext>
                  </a:extLst>
                </p:cNvPr>
                <p:cNvSpPr/>
                <p:nvPr/>
              </p:nvSpPr>
              <p:spPr>
                <a:xfrm>
                  <a:off x="6935638" y="1449238"/>
                  <a:ext cx="1009495" cy="1682151"/>
                </a:xfrm>
                <a:custGeom>
                  <a:avLst/>
                  <a:gdLst>
                    <a:gd name="connsiteX0" fmla="*/ 0 w 1009495"/>
                    <a:gd name="connsiteY0" fmla="*/ 0 h 1682151"/>
                    <a:gd name="connsiteX1" fmla="*/ 1009290 w 1009495"/>
                    <a:gd name="connsiteY1" fmla="*/ 448573 h 1682151"/>
                    <a:gd name="connsiteX2" fmla="*/ 94890 w 1009495"/>
                    <a:gd name="connsiteY2" fmla="*/ 957532 h 1682151"/>
                    <a:gd name="connsiteX3" fmla="*/ 854015 w 1009495"/>
                    <a:gd name="connsiteY3" fmla="*/ 1682151 h 168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9495" h="1682151">
                      <a:moveTo>
                        <a:pt x="0" y="0"/>
                      </a:moveTo>
                      <a:cubicBezTo>
                        <a:pt x="496737" y="144492"/>
                        <a:pt x="993475" y="288984"/>
                        <a:pt x="1009290" y="448573"/>
                      </a:cubicBezTo>
                      <a:cubicBezTo>
                        <a:pt x="1025105" y="608162"/>
                        <a:pt x="120769" y="751936"/>
                        <a:pt x="94890" y="957532"/>
                      </a:cubicBezTo>
                      <a:cubicBezTo>
                        <a:pt x="69011" y="1163128"/>
                        <a:pt x="461513" y="1422639"/>
                        <a:pt x="854015" y="168215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자유형: 도형 19">
                  <a:extLst>
                    <a:ext uri="{FF2B5EF4-FFF2-40B4-BE49-F238E27FC236}">
                      <a16:creationId xmlns:a16="http://schemas.microsoft.com/office/drawing/2014/main" id="{311FA3AD-C864-3ADA-1093-B49020BAD88D}"/>
                    </a:ext>
                  </a:extLst>
                </p:cNvPr>
                <p:cNvSpPr/>
                <p:nvPr/>
              </p:nvSpPr>
              <p:spPr>
                <a:xfrm>
                  <a:off x="7047781" y="1147313"/>
                  <a:ext cx="1598398" cy="1811547"/>
                </a:xfrm>
                <a:custGeom>
                  <a:avLst/>
                  <a:gdLst>
                    <a:gd name="connsiteX0" fmla="*/ 0 w 1598398"/>
                    <a:gd name="connsiteY0" fmla="*/ 0 h 1811547"/>
                    <a:gd name="connsiteX1" fmla="*/ 1595887 w 1598398"/>
                    <a:gd name="connsiteY1" fmla="*/ 638355 h 1811547"/>
                    <a:gd name="connsiteX2" fmla="*/ 379562 w 1598398"/>
                    <a:gd name="connsiteY2" fmla="*/ 1302589 h 1811547"/>
                    <a:gd name="connsiteX3" fmla="*/ 828136 w 1598398"/>
                    <a:gd name="connsiteY3" fmla="*/ 1811547 h 1811547"/>
                    <a:gd name="connsiteX4" fmla="*/ 828136 w 1598398"/>
                    <a:gd name="connsiteY4" fmla="*/ 1811547 h 181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8398" h="1811547">
                      <a:moveTo>
                        <a:pt x="0" y="0"/>
                      </a:moveTo>
                      <a:cubicBezTo>
                        <a:pt x="766313" y="210628"/>
                        <a:pt x="1532627" y="421257"/>
                        <a:pt x="1595887" y="638355"/>
                      </a:cubicBezTo>
                      <a:cubicBezTo>
                        <a:pt x="1659147" y="855453"/>
                        <a:pt x="507521" y="1107057"/>
                        <a:pt x="379562" y="1302589"/>
                      </a:cubicBezTo>
                      <a:cubicBezTo>
                        <a:pt x="251604" y="1498121"/>
                        <a:pt x="828136" y="1811547"/>
                        <a:pt x="828136" y="1811547"/>
                      </a:cubicBezTo>
                      <a:lnTo>
                        <a:pt x="828136" y="181154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00C6FD04-A0FC-06CB-6776-3AA2B90D5782}"/>
                  </a:ext>
                </a:extLst>
              </p:cNvPr>
              <p:cNvSpPr/>
              <p:nvPr/>
            </p:nvSpPr>
            <p:spPr>
              <a:xfrm>
                <a:off x="9744772" y="2713487"/>
                <a:ext cx="1270961" cy="648875"/>
              </a:xfrm>
              <a:custGeom>
                <a:avLst/>
                <a:gdLst>
                  <a:gd name="connsiteX0" fmla="*/ 112144 w 1270961"/>
                  <a:gd name="connsiteY0" fmla="*/ 0 h 648875"/>
                  <a:gd name="connsiteX1" fmla="*/ 396816 w 1270961"/>
                  <a:gd name="connsiteY1" fmla="*/ 250166 h 648875"/>
                  <a:gd name="connsiteX2" fmla="*/ 750499 w 1270961"/>
                  <a:gd name="connsiteY2" fmla="*/ 224287 h 648875"/>
                  <a:gd name="connsiteX3" fmla="*/ 1035170 w 1270961"/>
                  <a:gd name="connsiteY3" fmla="*/ 405442 h 648875"/>
                  <a:gd name="connsiteX4" fmla="*/ 1268083 w 1270961"/>
                  <a:gd name="connsiteY4" fmla="*/ 638355 h 648875"/>
                  <a:gd name="connsiteX5" fmla="*/ 871268 w 1270961"/>
                  <a:gd name="connsiteY5" fmla="*/ 586597 h 648875"/>
                  <a:gd name="connsiteX6" fmla="*/ 681487 w 1270961"/>
                  <a:gd name="connsiteY6" fmla="*/ 388189 h 648875"/>
                  <a:gd name="connsiteX7" fmla="*/ 405442 w 1270961"/>
                  <a:gd name="connsiteY7" fmla="*/ 405442 h 648875"/>
                  <a:gd name="connsiteX8" fmla="*/ 0 w 1270961"/>
                  <a:gd name="connsiteY8" fmla="*/ 155276 h 6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961" h="648875">
                    <a:moveTo>
                      <a:pt x="112144" y="0"/>
                    </a:moveTo>
                    <a:cubicBezTo>
                      <a:pt x="201284" y="106392"/>
                      <a:pt x="290424" y="212785"/>
                      <a:pt x="396816" y="250166"/>
                    </a:cubicBezTo>
                    <a:cubicBezTo>
                      <a:pt x="503209" y="287547"/>
                      <a:pt x="644107" y="198408"/>
                      <a:pt x="750499" y="224287"/>
                    </a:cubicBezTo>
                    <a:cubicBezTo>
                      <a:pt x="856891" y="250166"/>
                      <a:pt x="948906" y="336431"/>
                      <a:pt x="1035170" y="405442"/>
                    </a:cubicBezTo>
                    <a:cubicBezTo>
                      <a:pt x="1121434" y="474453"/>
                      <a:pt x="1295400" y="608163"/>
                      <a:pt x="1268083" y="638355"/>
                    </a:cubicBezTo>
                    <a:cubicBezTo>
                      <a:pt x="1240766" y="668547"/>
                      <a:pt x="969034" y="628291"/>
                      <a:pt x="871268" y="586597"/>
                    </a:cubicBezTo>
                    <a:cubicBezTo>
                      <a:pt x="773502" y="544903"/>
                      <a:pt x="759125" y="418382"/>
                      <a:pt x="681487" y="388189"/>
                    </a:cubicBezTo>
                    <a:cubicBezTo>
                      <a:pt x="603849" y="357997"/>
                      <a:pt x="519023" y="444261"/>
                      <a:pt x="405442" y="405442"/>
                    </a:cubicBezTo>
                    <a:cubicBezTo>
                      <a:pt x="291861" y="366623"/>
                      <a:pt x="145930" y="260949"/>
                      <a:pt x="0" y="15527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08DF671F-A903-7B14-87D1-BA2DF90B3F1C}"/>
                  </a:ext>
                </a:extLst>
              </p:cNvPr>
              <p:cNvSpPr/>
              <p:nvPr/>
            </p:nvSpPr>
            <p:spPr>
              <a:xfrm>
                <a:off x="8067981" y="781080"/>
                <a:ext cx="986679" cy="432310"/>
              </a:xfrm>
              <a:custGeom>
                <a:avLst/>
                <a:gdLst>
                  <a:gd name="connsiteX0" fmla="*/ 986679 w 986679"/>
                  <a:gd name="connsiteY0" fmla="*/ 129487 h 432310"/>
                  <a:gd name="connsiteX1" fmla="*/ 374203 w 986679"/>
                  <a:gd name="connsiteY1" fmla="*/ 90 h 432310"/>
                  <a:gd name="connsiteX2" fmla="*/ 11894 w 986679"/>
                  <a:gd name="connsiteY2" fmla="*/ 146739 h 432310"/>
                  <a:gd name="connsiteX3" fmla="*/ 158543 w 986679"/>
                  <a:gd name="connsiteY3" fmla="*/ 388279 h 432310"/>
                  <a:gd name="connsiteX4" fmla="*/ 840030 w 986679"/>
                  <a:gd name="connsiteY4" fmla="*/ 431411 h 432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6679" h="432310">
                    <a:moveTo>
                      <a:pt x="986679" y="129487"/>
                    </a:moveTo>
                    <a:cubicBezTo>
                      <a:pt x="761673" y="63351"/>
                      <a:pt x="536667" y="-2785"/>
                      <a:pt x="374203" y="90"/>
                    </a:cubicBezTo>
                    <a:cubicBezTo>
                      <a:pt x="211739" y="2965"/>
                      <a:pt x="47837" y="82041"/>
                      <a:pt x="11894" y="146739"/>
                    </a:cubicBezTo>
                    <a:cubicBezTo>
                      <a:pt x="-24049" y="211437"/>
                      <a:pt x="20520" y="340834"/>
                      <a:pt x="158543" y="388279"/>
                    </a:cubicBezTo>
                    <a:cubicBezTo>
                      <a:pt x="296566" y="435724"/>
                      <a:pt x="568298" y="433567"/>
                      <a:pt x="840030" y="43141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51C3D7CE-3FB5-DF56-9ACB-4F0795215F55}"/>
                </a:ext>
              </a:extLst>
            </p:cNvPr>
            <p:cNvSpPr/>
            <p:nvPr/>
          </p:nvSpPr>
          <p:spPr>
            <a:xfrm>
              <a:off x="3299219" y="2713531"/>
              <a:ext cx="255923" cy="24480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06453CC6-585C-259D-903D-51A57DC55E66}"/>
                </a:ext>
              </a:extLst>
            </p:cNvPr>
            <p:cNvSpPr/>
            <p:nvPr/>
          </p:nvSpPr>
          <p:spPr>
            <a:xfrm>
              <a:off x="1379461" y="2946308"/>
              <a:ext cx="255923" cy="24480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2A4A1B67-D5E4-5632-A913-CD02B4DD57E3}"/>
                </a:ext>
              </a:extLst>
            </p:cNvPr>
            <p:cNvGrpSpPr/>
            <p:nvPr/>
          </p:nvGrpSpPr>
          <p:grpSpPr>
            <a:xfrm>
              <a:off x="9185050" y="1943911"/>
              <a:ext cx="1940597" cy="1301460"/>
              <a:chOff x="3700944" y="1253375"/>
              <a:chExt cx="8491056" cy="5400103"/>
            </a:xfrm>
          </p:grpSpPr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877C0DF2-BC81-5F6B-7DB5-19564F078A71}"/>
                  </a:ext>
                </a:extLst>
              </p:cNvPr>
              <p:cNvGrpSpPr/>
              <p:nvPr/>
            </p:nvGrpSpPr>
            <p:grpSpPr>
              <a:xfrm>
                <a:off x="3700944" y="1357943"/>
                <a:ext cx="8491056" cy="5295535"/>
                <a:chOff x="1852377" y="3508048"/>
                <a:chExt cx="10167420" cy="7396318"/>
              </a:xfrm>
              <a:solidFill>
                <a:srgbClr val="92D050"/>
              </a:solidFill>
            </p:grpSpPr>
            <p:sp>
              <p:nvSpPr>
                <p:cNvPr id="30" name="사각형: 둥근 모서리 29">
                  <a:extLst>
                    <a:ext uri="{FF2B5EF4-FFF2-40B4-BE49-F238E27FC236}">
                      <a16:creationId xmlns:a16="http://schemas.microsoft.com/office/drawing/2014/main" id="{6EC94BC5-0177-FC18-D9BE-275E97FBEBAC}"/>
                    </a:ext>
                  </a:extLst>
                </p:cNvPr>
                <p:cNvSpPr/>
                <p:nvPr/>
              </p:nvSpPr>
              <p:spPr>
                <a:xfrm rot="2966458">
                  <a:off x="3520219" y="8388269"/>
                  <a:ext cx="2578522" cy="1573338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1" name="그룹 30">
                  <a:extLst>
                    <a:ext uri="{FF2B5EF4-FFF2-40B4-BE49-F238E27FC236}">
                      <a16:creationId xmlns:a16="http://schemas.microsoft.com/office/drawing/2014/main" id="{2DD09DBE-4D83-B5BE-8A5F-03B6275F8143}"/>
                    </a:ext>
                  </a:extLst>
                </p:cNvPr>
                <p:cNvGrpSpPr/>
                <p:nvPr/>
              </p:nvGrpSpPr>
              <p:grpSpPr>
                <a:xfrm>
                  <a:off x="1852377" y="3508048"/>
                  <a:ext cx="7063814" cy="7396318"/>
                  <a:chOff x="3209026" y="370805"/>
                  <a:chExt cx="9241735" cy="8393666"/>
                </a:xfrm>
                <a:grpFill/>
              </p:grpSpPr>
              <p:sp>
                <p:nvSpPr>
                  <p:cNvPr id="34" name="타원 33">
                    <a:extLst>
                      <a:ext uri="{FF2B5EF4-FFF2-40B4-BE49-F238E27FC236}">
                        <a16:creationId xmlns:a16="http://schemas.microsoft.com/office/drawing/2014/main" id="{7A5815ED-F7BE-BC73-6053-EA3760BDA401}"/>
                      </a:ext>
                    </a:extLst>
                  </p:cNvPr>
                  <p:cNvSpPr/>
                  <p:nvPr/>
                </p:nvSpPr>
                <p:spPr>
                  <a:xfrm>
                    <a:off x="3209026" y="370805"/>
                    <a:ext cx="2838090" cy="163039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5" name="사각형: 둥근 모서리 34">
                    <a:extLst>
                      <a:ext uri="{FF2B5EF4-FFF2-40B4-BE49-F238E27FC236}">
                        <a16:creationId xmlns:a16="http://schemas.microsoft.com/office/drawing/2014/main" id="{BCB46F51-B5B3-249E-BF29-014604563179}"/>
                      </a:ext>
                    </a:extLst>
                  </p:cNvPr>
                  <p:cNvSpPr/>
                  <p:nvPr/>
                </p:nvSpPr>
                <p:spPr>
                  <a:xfrm>
                    <a:off x="5469146" y="508828"/>
                    <a:ext cx="5055079" cy="1492370"/>
                  </a:xfrm>
                  <a:prstGeom prst="round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6" name="타원 35">
                    <a:extLst>
                      <a:ext uri="{FF2B5EF4-FFF2-40B4-BE49-F238E27FC236}">
                        <a16:creationId xmlns:a16="http://schemas.microsoft.com/office/drawing/2014/main" id="{32458A10-5B87-1217-69D0-129ECE893D53}"/>
                      </a:ext>
                    </a:extLst>
                  </p:cNvPr>
                  <p:cNvSpPr/>
                  <p:nvPr/>
                </p:nvSpPr>
                <p:spPr>
                  <a:xfrm>
                    <a:off x="9635704" y="508828"/>
                    <a:ext cx="1477996" cy="149237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7" name="사각형: 둥근 모서리 36">
                    <a:extLst>
                      <a:ext uri="{FF2B5EF4-FFF2-40B4-BE49-F238E27FC236}">
                        <a16:creationId xmlns:a16="http://schemas.microsoft.com/office/drawing/2014/main" id="{B7349188-7A03-2DF2-FAC6-B3CCEB36650D}"/>
                      </a:ext>
                    </a:extLst>
                  </p:cNvPr>
                  <p:cNvSpPr/>
                  <p:nvPr/>
                </p:nvSpPr>
                <p:spPr>
                  <a:xfrm rot="2966458">
                    <a:off x="9683504" y="1261972"/>
                    <a:ext cx="2578522" cy="1492370"/>
                  </a:xfrm>
                  <a:prstGeom prst="round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타원 37">
                    <a:extLst>
                      <a:ext uri="{FF2B5EF4-FFF2-40B4-BE49-F238E27FC236}">
                        <a16:creationId xmlns:a16="http://schemas.microsoft.com/office/drawing/2014/main" id="{FB614E83-9276-A447-2915-B8EFB39D18DA}"/>
                      </a:ext>
                    </a:extLst>
                  </p:cNvPr>
                  <p:cNvSpPr/>
                  <p:nvPr/>
                </p:nvSpPr>
                <p:spPr>
                  <a:xfrm>
                    <a:off x="10972765" y="2139219"/>
                    <a:ext cx="1477996" cy="149237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사각형: 둥근 모서리 38">
                    <a:extLst>
                      <a:ext uri="{FF2B5EF4-FFF2-40B4-BE49-F238E27FC236}">
                        <a16:creationId xmlns:a16="http://schemas.microsoft.com/office/drawing/2014/main" id="{0921C479-0AB0-FFCF-9303-E3A4C80B98BC}"/>
                      </a:ext>
                    </a:extLst>
                  </p:cNvPr>
                  <p:cNvSpPr/>
                  <p:nvPr/>
                </p:nvSpPr>
                <p:spPr>
                  <a:xfrm rot="9110583">
                    <a:off x="4981129" y="3819223"/>
                    <a:ext cx="7291336" cy="1492370"/>
                  </a:xfrm>
                  <a:prstGeom prst="round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타원 39">
                    <a:extLst>
                      <a:ext uri="{FF2B5EF4-FFF2-40B4-BE49-F238E27FC236}">
                        <a16:creationId xmlns:a16="http://schemas.microsoft.com/office/drawing/2014/main" id="{021594FB-0CAA-B2AD-0191-3D29A0EA1599}"/>
                      </a:ext>
                    </a:extLst>
                  </p:cNvPr>
                  <p:cNvSpPr/>
                  <p:nvPr/>
                </p:nvSpPr>
                <p:spPr>
                  <a:xfrm>
                    <a:off x="7164909" y="6991596"/>
                    <a:ext cx="1795019" cy="1772875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32" name="사각형: 둥근 모서리 31">
                  <a:extLst>
                    <a:ext uri="{FF2B5EF4-FFF2-40B4-BE49-F238E27FC236}">
                      <a16:creationId xmlns:a16="http://schemas.microsoft.com/office/drawing/2014/main" id="{398D0F39-1EE2-7540-B203-E9E4C3A983A0}"/>
                    </a:ext>
                  </a:extLst>
                </p:cNvPr>
                <p:cNvSpPr/>
                <p:nvPr/>
              </p:nvSpPr>
              <p:spPr>
                <a:xfrm rot="21211637">
                  <a:off x="5488649" y="9288215"/>
                  <a:ext cx="4595704" cy="149237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이등변 삼각형 32">
                  <a:extLst>
                    <a:ext uri="{FF2B5EF4-FFF2-40B4-BE49-F238E27FC236}">
                      <a16:creationId xmlns:a16="http://schemas.microsoft.com/office/drawing/2014/main" id="{FA9C7AE0-0763-EAB7-7018-C464750BB9C1}"/>
                    </a:ext>
                  </a:extLst>
                </p:cNvPr>
                <p:cNvSpPr/>
                <p:nvPr/>
              </p:nvSpPr>
              <p:spPr>
                <a:xfrm rot="5009289">
                  <a:off x="10247086" y="8526194"/>
                  <a:ext cx="1379881" cy="2165540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5859619F-46D4-D565-27BF-5233548CAA07}"/>
                  </a:ext>
                </a:extLst>
              </p:cNvPr>
              <p:cNvSpPr/>
              <p:nvPr/>
            </p:nvSpPr>
            <p:spPr>
              <a:xfrm>
                <a:off x="3995246" y="1253375"/>
                <a:ext cx="488831" cy="4394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0E74B88C-EFF9-5585-A787-CFE86D17EF74}"/>
                </a:ext>
              </a:extLst>
            </p:cNvPr>
            <p:cNvGrpSpPr/>
            <p:nvPr/>
          </p:nvGrpSpPr>
          <p:grpSpPr>
            <a:xfrm>
              <a:off x="6694308" y="4339771"/>
              <a:ext cx="1291674" cy="1243688"/>
              <a:chOff x="9467250" y="160036"/>
              <a:chExt cx="1291674" cy="1243688"/>
            </a:xfrm>
          </p:grpSpPr>
          <p:sp>
            <p:nvSpPr>
              <p:cNvPr id="41" name="타원 40">
                <a:extLst>
                  <a:ext uri="{FF2B5EF4-FFF2-40B4-BE49-F238E27FC236}">
                    <a16:creationId xmlns:a16="http://schemas.microsoft.com/office/drawing/2014/main" id="{27BBABFA-43D3-5D26-300F-7CC0387BB52C}"/>
                  </a:ext>
                </a:extLst>
              </p:cNvPr>
              <p:cNvSpPr/>
              <p:nvPr/>
            </p:nvSpPr>
            <p:spPr>
              <a:xfrm>
                <a:off x="9886819" y="539132"/>
                <a:ext cx="458710" cy="44018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타원 41">
                <a:extLst>
                  <a:ext uri="{FF2B5EF4-FFF2-40B4-BE49-F238E27FC236}">
                    <a16:creationId xmlns:a16="http://schemas.microsoft.com/office/drawing/2014/main" id="{1609C9EE-C016-E85D-D62B-47608B12858F}"/>
                  </a:ext>
                </a:extLst>
              </p:cNvPr>
              <p:cNvSpPr/>
              <p:nvPr/>
            </p:nvSpPr>
            <p:spPr>
              <a:xfrm>
                <a:off x="9701274" y="160036"/>
                <a:ext cx="458710" cy="4401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타원 42">
                <a:extLst>
                  <a:ext uri="{FF2B5EF4-FFF2-40B4-BE49-F238E27FC236}">
                    <a16:creationId xmlns:a16="http://schemas.microsoft.com/office/drawing/2014/main" id="{77A57476-2BA6-B656-E953-2E879E9B95B2}"/>
                  </a:ext>
                </a:extLst>
              </p:cNvPr>
              <p:cNvSpPr/>
              <p:nvPr/>
            </p:nvSpPr>
            <p:spPr>
              <a:xfrm>
                <a:off x="10240501" y="251298"/>
                <a:ext cx="458710" cy="4401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>
                <a:extLst>
                  <a:ext uri="{FF2B5EF4-FFF2-40B4-BE49-F238E27FC236}">
                    <a16:creationId xmlns:a16="http://schemas.microsoft.com/office/drawing/2014/main" id="{135F2A87-A1E4-056A-CC53-1ACF4CA6A9F6}"/>
                  </a:ext>
                </a:extLst>
              </p:cNvPr>
              <p:cNvSpPr/>
              <p:nvPr/>
            </p:nvSpPr>
            <p:spPr>
              <a:xfrm>
                <a:off x="9467250" y="664589"/>
                <a:ext cx="458710" cy="4401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1E3554EF-8E01-BE88-C05F-7F94A520831C}"/>
                  </a:ext>
                </a:extLst>
              </p:cNvPr>
              <p:cNvSpPr/>
              <p:nvPr/>
            </p:nvSpPr>
            <p:spPr>
              <a:xfrm>
                <a:off x="9886818" y="979315"/>
                <a:ext cx="430845" cy="42440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34DFD9E6-653D-652F-5D98-B44A3CAB5256}"/>
                  </a:ext>
                </a:extLst>
              </p:cNvPr>
              <p:cNvSpPr/>
              <p:nvPr/>
            </p:nvSpPr>
            <p:spPr>
              <a:xfrm>
                <a:off x="10300214" y="703496"/>
                <a:ext cx="458710" cy="4401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37C1D02F-A909-725F-50DE-7BBF849DC8E0}"/>
                </a:ext>
              </a:extLst>
            </p:cNvPr>
            <p:cNvGrpSpPr/>
            <p:nvPr/>
          </p:nvGrpSpPr>
          <p:grpSpPr>
            <a:xfrm>
              <a:off x="8027478" y="2680307"/>
              <a:ext cx="1291674" cy="1243688"/>
              <a:chOff x="9467250" y="160036"/>
              <a:chExt cx="1291674" cy="1243688"/>
            </a:xfrm>
          </p:grpSpPr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3170D88F-4686-233C-D305-79243044615A}"/>
                  </a:ext>
                </a:extLst>
              </p:cNvPr>
              <p:cNvSpPr/>
              <p:nvPr/>
            </p:nvSpPr>
            <p:spPr>
              <a:xfrm>
                <a:off x="9886819" y="539132"/>
                <a:ext cx="458710" cy="44018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>
                <a:extLst>
                  <a:ext uri="{FF2B5EF4-FFF2-40B4-BE49-F238E27FC236}">
                    <a16:creationId xmlns:a16="http://schemas.microsoft.com/office/drawing/2014/main" id="{FFA6C84D-3E90-BFE4-3D62-A472B9048FE9}"/>
                  </a:ext>
                </a:extLst>
              </p:cNvPr>
              <p:cNvSpPr/>
              <p:nvPr/>
            </p:nvSpPr>
            <p:spPr>
              <a:xfrm>
                <a:off x="9701274" y="160036"/>
                <a:ext cx="458710" cy="44018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타원 50">
                <a:extLst>
                  <a:ext uri="{FF2B5EF4-FFF2-40B4-BE49-F238E27FC236}">
                    <a16:creationId xmlns:a16="http://schemas.microsoft.com/office/drawing/2014/main" id="{D8D31B03-FEBC-97BF-3934-A610E49172C6}"/>
                  </a:ext>
                </a:extLst>
              </p:cNvPr>
              <p:cNvSpPr/>
              <p:nvPr/>
            </p:nvSpPr>
            <p:spPr>
              <a:xfrm>
                <a:off x="10240501" y="251298"/>
                <a:ext cx="458710" cy="44018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F64EDAD9-E9B0-4E9C-AFF1-DFF4EBA37209}"/>
                  </a:ext>
                </a:extLst>
              </p:cNvPr>
              <p:cNvSpPr/>
              <p:nvPr/>
            </p:nvSpPr>
            <p:spPr>
              <a:xfrm>
                <a:off x="9467250" y="664589"/>
                <a:ext cx="458710" cy="44018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id="{6DBD2639-C016-99CF-62F0-BF1933F86F66}"/>
                  </a:ext>
                </a:extLst>
              </p:cNvPr>
              <p:cNvSpPr/>
              <p:nvPr/>
            </p:nvSpPr>
            <p:spPr>
              <a:xfrm>
                <a:off x="9886818" y="979315"/>
                <a:ext cx="430845" cy="42440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id="{8965DAE8-0C2F-158D-110B-9D6E4A9A34F9}"/>
                  </a:ext>
                </a:extLst>
              </p:cNvPr>
              <p:cNvSpPr/>
              <p:nvPr/>
            </p:nvSpPr>
            <p:spPr>
              <a:xfrm>
                <a:off x="10300214" y="703496"/>
                <a:ext cx="458710" cy="44018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A1D6A322-7923-A686-6588-86D32FA5283D}"/>
                </a:ext>
              </a:extLst>
            </p:cNvPr>
            <p:cNvGrpSpPr/>
            <p:nvPr/>
          </p:nvGrpSpPr>
          <p:grpSpPr>
            <a:xfrm>
              <a:off x="1386005" y="1271852"/>
              <a:ext cx="1291674" cy="1243688"/>
              <a:chOff x="9467250" y="160036"/>
              <a:chExt cx="1291674" cy="1243688"/>
            </a:xfrm>
          </p:grpSpPr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035A667C-F1EF-3622-2C4C-94E7E9BDE04B}"/>
                  </a:ext>
                </a:extLst>
              </p:cNvPr>
              <p:cNvSpPr/>
              <p:nvPr/>
            </p:nvSpPr>
            <p:spPr>
              <a:xfrm>
                <a:off x="9886819" y="539132"/>
                <a:ext cx="458710" cy="44018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타원 56">
                <a:extLst>
                  <a:ext uri="{FF2B5EF4-FFF2-40B4-BE49-F238E27FC236}">
                    <a16:creationId xmlns:a16="http://schemas.microsoft.com/office/drawing/2014/main" id="{81A591C4-BE49-FFB2-940E-C6947A00358F}"/>
                  </a:ext>
                </a:extLst>
              </p:cNvPr>
              <p:cNvSpPr/>
              <p:nvPr/>
            </p:nvSpPr>
            <p:spPr>
              <a:xfrm>
                <a:off x="9701274" y="160036"/>
                <a:ext cx="458710" cy="440183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타원 57">
                <a:extLst>
                  <a:ext uri="{FF2B5EF4-FFF2-40B4-BE49-F238E27FC236}">
                    <a16:creationId xmlns:a16="http://schemas.microsoft.com/office/drawing/2014/main" id="{4C043268-B855-3824-F84C-89F5EC8FBE23}"/>
                  </a:ext>
                </a:extLst>
              </p:cNvPr>
              <p:cNvSpPr/>
              <p:nvPr/>
            </p:nvSpPr>
            <p:spPr>
              <a:xfrm>
                <a:off x="10240501" y="251298"/>
                <a:ext cx="458710" cy="440183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타원 58">
                <a:extLst>
                  <a:ext uri="{FF2B5EF4-FFF2-40B4-BE49-F238E27FC236}">
                    <a16:creationId xmlns:a16="http://schemas.microsoft.com/office/drawing/2014/main" id="{1F427E55-D0D2-9257-7AC1-B1DB2EA2A4BE}"/>
                  </a:ext>
                </a:extLst>
              </p:cNvPr>
              <p:cNvSpPr/>
              <p:nvPr/>
            </p:nvSpPr>
            <p:spPr>
              <a:xfrm>
                <a:off x="9467250" y="664589"/>
                <a:ext cx="458710" cy="440183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>
                <a:extLst>
                  <a:ext uri="{FF2B5EF4-FFF2-40B4-BE49-F238E27FC236}">
                    <a16:creationId xmlns:a16="http://schemas.microsoft.com/office/drawing/2014/main" id="{2525F9C5-D618-5674-6FBE-B21D5C040A00}"/>
                  </a:ext>
                </a:extLst>
              </p:cNvPr>
              <p:cNvSpPr/>
              <p:nvPr/>
            </p:nvSpPr>
            <p:spPr>
              <a:xfrm>
                <a:off x="9886818" y="979315"/>
                <a:ext cx="430845" cy="42440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타원 60">
                <a:extLst>
                  <a:ext uri="{FF2B5EF4-FFF2-40B4-BE49-F238E27FC236}">
                    <a16:creationId xmlns:a16="http://schemas.microsoft.com/office/drawing/2014/main" id="{534EA1F4-A127-1D51-F7B8-C786494578CC}"/>
                  </a:ext>
                </a:extLst>
              </p:cNvPr>
              <p:cNvSpPr/>
              <p:nvPr/>
            </p:nvSpPr>
            <p:spPr>
              <a:xfrm>
                <a:off x="10300214" y="703496"/>
                <a:ext cx="458710" cy="440183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4784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99">
        <p159:morph option="byObject"/>
      </p:transition>
    </mc:Choice>
    <mc:Fallback xmlns="">
      <p:transition spd="slow" advTm="299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7DC02995-6343-01EF-99FE-32C332582C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76A2558C-F359-122D-FAF2-05B44E377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32" y="240821"/>
            <a:ext cx="11458935" cy="63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id="{294FBA9E-F32A-3168-D76C-FECA1288D709}"/>
              </a:ext>
            </a:extLst>
          </p:cNvPr>
          <p:cNvGrpSpPr/>
          <p:nvPr/>
        </p:nvGrpSpPr>
        <p:grpSpPr>
          <a:xfrm>
            <a:off x="460440" y="988272"/>
            <a:ext cx="4256246" cy="3013116"/>
            <a:chOff x="1669424" y="1694329"/>
            <a:chExt cx="8282875" cy="5961293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BF4C809B-1ED3-693D-C927-BAA85412453E}"/>
                </a:ext>
              </a:extLst>
            </p:cNvPr>
            <p:cNvSpPr/>
            <p:nvPr/>
          </p:nvSpPr>
          <p:spPr>
            <a:xfrm>
              <a:off x="3238504" y="2680447"/>
              <a:ext cx="5163670" cy="3128683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E309EB1-0301-4CAA-A182-14A720EB7772}"/>
                </a:ext>
              </a:extLst>
            </p:cNvPr>
            <p:cNvSpPr/>
            <p:nvPr/>
          </p:nvSpPr>
          <p:spPr>
            <a:xfrm>
              <a:off x="3238504" y="3841376"/>
              <a:ext cx="762000" cy="6544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5377D9D-DD22-6AF9-3206-25DE4E5D7A30}"/>
                </a:ext>
              </a:extLst>
            </p:cNvPr>
            <p:cNvSpPr/>
            <p:nvPr/>
          </p:nvSpPr>
          <p:spPr>
            <a:xfrm>
              <a:off x="3231777" y="5154706"/>
              <a:ext cx="762000" cy="654424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BFFBBD8-9C92-687B-28EA-D7D0D73C2F60}"/>
                </a:ext>
              </a:extLst>
            </p:cNvPr>
            <p:cNvSpPr/>
            <p:nvPr/>
          </p:nvSpPr>
          <p:spPr>
            <a:xfrm>
              <a:off x="7642413" y="5154706"/>
              <a:ext cx="762000" cy="654424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A0F6A609-DFB7-E1D1-B405-5125C3013A49}"/>
                </a:ext>
              </a:extLst>
            </p:cNvPr>
            <p:cNvSpPr/>
            <p:nvPr/>
          </p:nvSpPr>
          <p:spPr>
            <a:xfrm>
              <a:off x="7632885" y="3841376"/>
              <a:ext cx="762000" cy="6544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6AA345DA-967D-FBC1-40E0-460F0CC8673B}"/>
                </a:ext>
              </a:extLst>
            </p:cNvPr>
            <p:cNvSpPr/>
            <p:nvPr/>
          </p:nvSpPr>
          <p:spPr>
            <a:xfrm>
              <a:off x="7623360" y="1694329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122A145F-12E2-D9A3-AF60-AC10C68F0737}"/>
                </a:ext>
              </a:extLst>
            </p:cNvPr>
            <p:cNvSpPr/>
            <p:nvPr/>
          </p:nvSpPr>
          <p:spPr>
            <a:xfrm>
              <a:off x="4965981" y="3841376"/>
              <a:ext cx="1748851" cy="654425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542B82E7-9E2E-8AE3-7D8C-158DBD283F25}"/>
                </a:ext>
              </a:extLst>
            </p:cNvPr>
            <p:cNvSpPr/>
            <p:nvPr/>
          </p:nvSpPr>
          <p:spPr>
            <a:xfrm>
              <a:off x="6869484" y="2026023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4C84A02A-8B9A-C9DF-00AD-EECEDB790B72}"/>
                </a:ext>
              </a:extLst>
            </p:cNvPr>
            <p:cNvSpPr/>
            <p:nvPr/>
          </p:nvSpPr>
          <p:spPr>
            <a:xfrm>
              <a:off x="4009616" y="2026023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F3C22932-B38B-5138-FD37-2D043E16F682}"/>
                </a:ext>
              </a:extLst>
            </p:cNvPr>
            <p:cNvSpPr/>
            <p:nvPr/>
          </p:nvSpPr>
          <p:spPr>
            <a:xfrm>
              <a:off x="3228979" y="1694329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095BC118-21E7-5DCF-94F7-736770B756F1}"/>
                </a:ext>
              </a:extLst>
            </p:cNvPr>
            <p:cNvSpPr/>
            <p:nvPr/>
          </p:nvSpPr>
          <p:spPr>
            <a:xfrm>
              <a:off x="9159964" y="2615450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26F6C824-59DF-141D-1D55-BCEA5B335442}"/>
                </a:ext>
              </a:extLst>
            </p:cNvPr>
            <p:cNvSpPr/>
            <p:nvPr/>
          </p:nvSpPr>
          <p:spPr>
            <a:xfrm>
              <a:off x="8417373" y="2974038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72F5FB41-E01E-21AE-4C0B-728ECB964C1D}"/>
                </a:ext>
              </a:extLst>
            </p:cNvPr>
            <p:cNvSpPr/>
            <p:nvPr/>
          </p:nvSpPr>
          <p:spPr>
            <a:xfrm>
              <a:off x="9171249" y="3617258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D564A0AB-75BF-3CA4-17DF-CDAFB7377EDE}"/>
                </a:ext>
              </a:extLst>
            </p:cNvPr>
            <p:cNvSpPr/>
            <p:nvPr/>
          </p:nvSpPr>
          <p:spPr>
            <a:xfrm>
              <a:off x="8417373" y="3948952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E5E8D7B9-6F01-8290-1D5D-8BCB9C05198C}"/>
                </a:ext>
              </a:extLst>
            </p:cNvPr>
            <p:cNvSpPr/>
            <p:nvPr/>
          </p:nvSpPr>
          <p:spPr>
            <a:xfrm>
              <a:off x="2457454" y="2962834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F6A3E31D-E2D8-8D5C-CC4F-1ADBC082FB67}"/>
                </a:ext>
              </a:extLst>
            </p:cNvPr>
            <p:cNvSpPr/>
            <p:nvPr/>
          </p:nvSpPr>
          <p:spPr>
            <a:xfrm>
              <a:off x="1688034" y="2658035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CB10643C-0A51-E4F5-D6A4-46B41C413E6A}"/>
                </a:ext>
              </a:extLst>
            </p:cNvPr>
            <p:cNvSpPr/>
            <p:nvPr/>
          </p:nvSpPr>
          <p:spPr>
            <a:xfrm>
              <a:off x="2450061" y="3922057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466E64C1-0B30-85DA-4462-AB27D9F37BF4}"/>
                </a:ext>
              </a:extLst>
            </p:cNvPr>
            <p:cNvSpPr/>
            <p:nvPr/>
          </p:nvSpPr>
          <p:spPr>
            <a:xfrm>
              <a:off x="1669424" y="3590363"/>
              <a:ext cx="781050" cy="65442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직사각형 132">
              <a:extLst>
                <a:ext uri="{FF2B5EF4-FFF2-40B4-BE49-F238E27FC236}">
                  <a16:creationId xmlns:a16="http://schemas.microsoft.com/office/drawing/2014/main" id="{40B37568-02B1-9EF6-7841-9BB3B1CEC840}"/>
                </a:ext>
              </a:extLst>
            </p:cNvPr>
            <p:cNvSpPr/>
            <p:nvPr/>
          </p:nvSpPr>
          <p:spPr>
            <a:xfrm>
              <a:off x="6945781" y="5786717"/>
              <a:ext cx="695641" cy="654425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직사각형 133">
              <a:extLst>
                <a:ext uri="{FF2B5EF4-FFF2-40B4-BE49-F238E27FC236}">
                  <a16:creationId xmlns:a16="http://schemas.microsoft.com/office/drawing/2014/main" id="{267BAA68-E6AE-50AC-F369-B7157FD32CAE}"/>
                </a:ext>
              </a:extLst>
            </p:cNvPr>
            <p:cNvSpPr/>
            <p:nvPr/>
          </p:nvSpPr>
          <p:spPr>
            <a:xfrm>
              <a:off x="6946772" y="6410462"/>
              <a:ext cx="695641" cy="654425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직사각형 134">
              <a:extLst>
                <a:ext uri="{FF2B5EF4-FFF2-40B4-BE49-F238E27FC236}">
                  <a16:creationId xmlns:a16="http://schemas.microsoft.com/office/drawing/2014/main" id="{67A3AA00-A00C-D95D-F735-457BB81D7A05}"/>
                </a:ext>
              </a:extLst>
            </p:cNvPr>
            <p:cNvSpPr/>
            <p:nvPr/>
          </p:nvSpPr>
          <p:spPr>
            <a:xfrm>
              <a:off x="4067555" y="5681584"/>
              <a:ext cx="695641" cy="654425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직사각형 135">
              <a:extLst>
                <a:ext uri="{FF2B5EF4-FFF2-40B4-BE49-F238E27FC236}">
                  <a16:creationId xmlns:a16="http://schemas.microsoft.com/office/drawing/2014/main" id="{3871C6EA-F619-C8EB-4408-93B9876C0C7B}"/>
                </a:ext>
              </a:extLst>
            </p:cNvPr>
            <p:cNvSpPr/>
            <p:nvPr/>
          </p:nvSpPr>
          <p:spPr>
            <a:xfrm>
              <a:off x="4049799" y="6309486"/>
              <a:ext cx="695641" cy="654425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직사각형 136">
              <a:extLst>
                <a:ext uri="{FF2B5EF4-FFF2-40B4-BE49-F238E27FC236}">
                  <a16:creationId xmlns:a16="http://schemas.microsoft.com/office/drawing/2014/main" id="{CDAE49D7-6FF6-0FF0-B9DD-12EE05C87AC2}"/>
                </a:ext>
              </a:extLst>
            </p:cNvPr>
            <p:cNvSpPr/>
            <p:nvPr/>
          </p:nvSpPr>
          <p:spPr>
            <a:xfrm>
              <a:off x="7650303" y="6362696"/>
              <a:ext cx="781050" cy="654423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직사각형 137">
              <a:extLst>
                <a:ext uri="{FF2B5EF4-FFF2-40B4-BE49-F238E27FC236}">
                  <a16:creationId xmlns:a16="http://schemas.microsoft.com/office/drawing/2014/main" id="{8D71D349-2199-DF68-EBF6-8C93C03FE875}"/>
                </a:ext>
              </a:extLst>
            </p:cNvPr>
            <p:cNvSpPr/>
            <p:nvPr/>
          </p:nvSpPr>
          <p:spPr>
            <a:xfrm>
              <a:off x="6952472" y="7001199"/>
              <a:ext cx="781050" cy="654423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0F82F0C2-0705-9BC7-E1B7-63DC8C479999}"/>
                </a:ext>
              </a:extLst>
            </p:cNvPr>
            <p:cNvSpPr/>
            <p:nvPr/>
          </p:nvSpPr>
          <p:spPr>
            <a:xfrm>
              <a:off x="6184858" y="6362696"/>
              <a:ext cx="781050" cy="654423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직사각형 139">
              <a:extLst>
                <a:ext uri="{FF2B5EF4-FFF2-40B4-BE49-F238E27FC236}">
                  <a16:creationId xmlns:a16="http://schemas.microsoft.com/office/drawing/2014/main" id="{D423D8C1-212F-0552-1E93-446387FE2F78}"/>
                </a:ext>
              </a:extLst>
            </p:cNvPr>
            <p:cNvSpPr/>
            <p:nvPr/>
          </p:nvSpPr>
          <p:spPr>
            <a:xfrm>
              <a:off x="4754303" y="6309486"/>
              <a:ext cx="781050" cy="654423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id="{1139D17C-3983-1A45-C102-4AE04622813E}"/>
                </a:ext>
              </a:extLst>
            </p:cNvPr>
            <p:cNvSpPr/>
            <p:nvPr/>
          </p:nvSpPr>
          <p:spPr>
            <a:xfrm>
              <a:off x="3323749" y="6309486"/>
              <a:ext cx="781050" cy="654423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직사각형 141">
              <a:extLst>
                <a:ext uri="{FF2B5EF4-FFF2-40B4-BE49-F238E27FC236}">
                  <a16:creationId xmlns:a16="http://schemas.microsoft.com/office/drawing/2014/main" id="{8A4EC8B4-CBB8-E4F2-652E-DC6516E67055}"/>
                </a:ext>
              </a:extLst>
            </p:cNvPr>
            <p:cNvSpPr/>
            <p:nvPr/>
          </p:nvSpPr>
          <p:spPr>
            <a:xfrm>
              <a:off x="4004135" y="6965725"/>
              <a:ext cx="781050" cy="654423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2F97185-6211-AF0F-3738-C6DF140E8950}"/>
              </a:ext>
            </a:extLst>
          </p:cNvPr>
          <p:cNvGrpSpPr/>
          <p:nvPr/>
        </p:nvGrpSpPr>
        <p:grpSpPr>
          <a:xfrm>
            <a:off x="6416286" y="847253"/>
            <a:ext cx="4256246" cy="3049702"/>
            <a:chOff x="1669424" y="1692085"/>
            <a:chExt cx="8282875" cy="603367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EDE313E-F9C2-D9BD-1B73-3A594D6362D3}"/>
                </a:ext>
              </a:extLst>
            </p:cNvPr>
            <p:cNvSpPr/>
            <p:nvPr/>
          </p:nvSpPr>
          <p:spPr>
            <a:xfrm>
              <a:off x="3238504" y="2680447"/>
              <a:ext cx="5163670" cy="31286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FE7155B6-7AEB-A551-3081-5BE71BA9417D}"/>
                </a:ext>
              </a:extLst>
            </p:cNvPr>
            <p:cNvSpPr/>
            <p:nvPr/>
          </p:nvSpPr>
          <p:spPr>
            <a:xfrm>
              <a:off x="3238504" y="3841376"/>
              <a:ext cx="762000" cy="6544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6CE8926-08AC-9B50-900D-6F4020EC6977}"/>
                </a:ext>
              </a:extLst>
            </p:cNvPr>
            <p:cNvSpPr/>
            <p:nvPr/>
          </p:nvSpPr>
          <p:spPr>
            <a:xfrm>
              <a:off x="3231777" y="5154706"/>
              <a:ext cx="762000" cy="654424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B0B3D501-2FEA-897E-5405-587F5437DC48}"/>
                </a:ext>
              </a:extLst>
            </p:cNvPr>
            <p:cNvSpPr/>
            <p:nvPr/>
          </p:nvSpPr>
          <p:spPr>
            <a:xfrm>
              <a:off x="7642413" y="5154706"/>
              <a:ext cx="762000" cy="654424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0A8BE6C-BE8B-1F4D-C382-9AF781A74FE6}"/>
                </a:ext>
              </a:extLst>
            </p:cNvPr>
            <p:cNvSpPr/>
            <p:nvPr/>
          </p:nvSpPr>
          <p:spPr>
            <a:xfrm>
              <a:off x="7632885" y="3841376"/>
              <a:ext cx="762000" cy="6544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E5BD0AA-2CEA-ADD4-2C29-006A59AEF4E3}"/>
                </a:ext>
              </a:extLst>
            </p:cNvPr>
            <p:cNvSpPr/>
            <p:nvPr/>
          </p:nvSpPr>
          <p:spPr>
            <a:xfrm>
              <a:off x="7623360" y="1694329"/>
              <a:ext cx="781050" cy="6544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F3431E3-B463-80B3-54B0-EF231E032D3D}"/>
                </a:ext>
              </a:extLst>
            </p:cNvPr>
            <p:cNvSpPr/>
            <p:nvPr/>
          </p:nvSpPr>
          <p:spPr>
            <a:xfrm>
              <a:off x="5043545" y="3841376"/>
              <a:ext cx="1592649" cy="6544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D001B2EA-810B-EFC0-5609-2B53A5CBA203}"/>
                </a:ext>
              </a:extLst>
            </p:cNvPr>
            <p:cNvSpPr/>
            <p:nvPr/>
          </p:nvSpPr>
          <p:spPr>
            <a:xfrm>
              <a:off x="6869484" y="2026023"/>
              <a:ext cx="781050" cy="6544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EC70A020-257D-B061-51CC-1B096E09BF3D}"/>
                </a:ext>
              </a:extLst>
            </p:cNvPr>
            <p:cNvSpPr/>
            <p:nvPr/>
          </p:nvSpPr>
          <p:spPr>
            <a:xfrm>
              <a:off x="4009616" y="2026023"/>
              <a:ext cx="781050" cy="6544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9417DB4F-CB18-D81C-05CC-898D22D9A1D4}"/>
                </a:ext>
              </a:extLst>
            </p:cNvPr>
            <p:cNvSpPr/>
            <p:nvPr/>
          </p:nvSpPr>
          <p:spPr>
            <a:xfrm>
              <a:off x="3194825" y="1692085"/>
              <a:ext cx="781050" cy="65442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41CFB6EE-17E3-EA82-A9EA-9ACEDED4072B}"/>
                </a:ext>
              </a:extLst>
            </p:cNvPr>
            <p:cNvSpPr/>
            <p:nvPr/>
          </p:nvSpPr>
          <p:spPr>
            <a:xfrm>
              <a:off x="9159964" y="2615450"/>
              <a:ext cx="781050" cy="6544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8049C7EC-71FB-0F02-121A-FC5F81ACF1CA}"/>
                </a:ext>
              </a:extLst>
            </p:cNvPr>
            <p:cNvSpPr/>
            <p:nvPr/>
          </p:nvSpPr>
          <p:spPr>
            <a:xfrm>
              <a:off x="8417373" y="2974038"/>
              <a:ext cx="781050" cy="6544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360BE1F7-1FD9-B19C-143B-3976869AD2D0}"/>
                </a:ext>
              </a:extLst>
            </p:cNvPr>
            <p:cNvSpPr/>
            <p:nvPr/>
          </p:nvSpPr>
          <p:spPr>
            <a:xfrm>
              <a:off x="9171249" y="3617258"/>
              <a:ext cx="781050" cy="6544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1AE9323C-1FB8-199E-8668-9FD74A8FF428}"/>
                </a:ext>
              </a:extLst>
            </p:cNvPr>
            <p:cNvSpPr/>
            <p:nvPr/>
          </p:nvSpPr>
          <p:spPr>
            <a:xfrm>
              <a:off x="8417373" y="3948952"/>
              <a:ext cx="781050" cy="6544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E903BC7B-915D-2D40-554E-686EBC2A3982}"/>
                </a:ext>
              </a:extLst>
            </p:cNvPr>
            <p:cNvSpPr/>
            <p:nvPr/>
          </p:nvSpPr>
          <p:spPr>
            <a:xfrm>
              <a:off x="2457454" y="2962834"/>
              <a:ext cx="781050" cy="6544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0BF44DD9-7082-DFDF-737E-4936F1E1B339}"/>
                </a:ext>
              </a:extLst>
            </p:cNvPr>
            <p:cNvSpPr/>
            <p:nvPr/>
          </p:nvSpPr>
          <p:spPr>
            <a:xfrm>
              <a:off x="1688034" y="2658035"/>
              <a:ext cx="781050" cy="6544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064066CA-2C01-C814-624C-9DF7714D0F57}"/>
                </a:ext>
              </a:extLst>
            </p:cNvPr>
            <p:cNvSpPr/>
            <p:nvPr/>
          </p:nvSpPr>
          <p:spPr>
            <a:xfrm>
              <a:off x="2450061" y="3922057"/>
              <a:ext cx="781050" cy="6544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BE1532DF-E67D-A41C-92D9-E83F3902AF1D}"/>
                </a:ext>
              </a:extLst>
            </p:cNvPr>
            <p:cNvSpPr/>
            <p:nvPr/>
          </p:nvSpPr>
          <p:spPr>
            <a:xfrm>
              <a:off x="1669424" y="3590363"/>
              <a:ext cx="781050" cy="6544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7B33EAF3-9611-4F63-70F1-E499915383A8}"/>
                </a:ext>
              </a:extLst>
            </p:cNvPr>
            <p:cNvSpPr/>
            <p:nvPr/>
          </p:nvSpPr>
          <p:spPr>
            <a:xfrm>
              <a:off x="6636194" y="5811372"/>
              <a:ext cx="781050" cy="65442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26B6DFC8-A4B4-2379-FB2D-1299F97AD7C2}"/>
                </a:ext>
              </a:extLst>
            </p:cNvPr>
            <p:cNvSpPr/>
            <p:nvPr/>
          </p:nvSpPr>
          <p:spPr>
            <a:xfrm>
              <a:off x="4216008" y="5766221"/>
              <a:ext cx="781050" cy="65442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ABBDE658-911B-6FDC-4A74-436BFE2A2122}"/>
                </a:ext>
              </a:extLst>
            </p:cNvPr>
            <p:cNvSpPr/>
            <p:nvPr/>
          </p:nvSpPr>
          <p:spPr>
            <a:xfrm>
              <a:off x="4216006" y="6367001"/>
              <a:ext cx="781050" cy="65442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BECA4B4D-9312-4CBF-8424-5E613BEEB36E}"/>
                </a:ext>
              </a:extLst>
            </p:cNvPr>
            <p:cNvSpPr/>
            <p:nvPr/>
          </p:nvSpPr>
          <p:spPr>
            <a:xfrm>
              <a:off x="6636194" y="6420645"/>
              <a:ext cx="781050" cy="65442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9EE5937E-1E4F-A4C2-26F5-8A7EE5AE11CE}"/>
                </a:ext>
              </a:extLst>
            </p:cNvPr>
            <p:cNvSpPr/>
            <p:nvPr/>
          </p:nvSpPr>
          <p:spPr>
            <a:xfrm>
              <a:off x="7417244" y="6463553"/>
              <a:ext cx="781050" cy="6544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B189D2C5-DA46-9B9B-B26D-3A15A44F057B}"/>
                </a:ext>
              </a:extLst>
            </p:cNvPr>
            <p:cNvSpPr/>
            <p:nvPr/>
          </p:nvSpPr>
          <p:spPr>
            <a:xfrm>
              <a:off x="5855144" y="6463553"/>
              <a:ext cx="781050" cy="6544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FC29825F-978D-FF75-E951-30CDCC978049}"/>
                </a:ext>
              </a:extLst>
            </p:cNvPr>
            <p:cNvSpPr/>
            <p:nvPr/>
          </p:nvSpPr>
          <p:spPr>
            <a:xfrm>
              <a:off x="6636194" y="7071338"/>
              <a:ext cx="781050" cy="6544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666542B5-88A7-E9F4-5636-6330B0FE515E}"/>
                </a:ext>
              </a:extLst>
            </p:cNvPr>
            <p:cNvSpPr/>
            <p:nvPr/>
          </p:nvSpPr>
          <p:spPr>
            <a:xfrm>
              <a:off x="4996474" y="6411720"/>
              <a:ext cx="781050" cy="6544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DA6E948F-699A-DC09-93A7-C67C0BBCFD32}"/>
                </a:ext>
              </a:extLst>
            </p:cNvPr>
            <p:cNvSpPr/>
            <p:nvPr/>
          </p:nvSpPr>
          <p:spPr>
            <a:xfrm>
              <a:off x="4223313" y="7016003"/>
              <a:ext cx="781050" cy="6544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C4F59493-6EC4-5827-7777-A616CB097F60}"/>
                </a:ext>
              </a:extLst>
            </p:cNvPr>
            <p:cNvSpPr/>
            <p:nvPr/>
          </p:nvSpPr>
          <p:spPr>
            <a:xfrm>
              <a:off x="3434374" y="6463553"/>
              <a:ext cx="781050" cy="6544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70E25FC-9C02-FEA5-3459-F9592847A81F}"/>
              </a:ext>
            </a:extLst>
          </p:cNvPr>
          <p:cNvGrpSpPr/>
          <p:nvPr/>
        </p:nvGrpSpPr>
        <p:grpSpPr>
          <a:xfrm>
            <a:off x="3375867" y="3726946"/>
            <a:ext cx="4256246" cy="3040801"/>
            <a:chOff x="1669424" y="1694329"/>
            <a:chExt cx="8282875" cy="6016064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E1C5FEDA-7D0C-1531-36C3-333663987A38}"/>
                </a:ext>
              </a:extLst>
            </p:cNvPr>
            <p:cNvSpPr/>
            <p:nvPr/>
          </p:nvSpPr>
          <p:spPr>
            <a:xfrm>
              <a:off x="3238504" y="2680447"/>
              <a:ext cx="5163670" cy="312868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ECD02161-BEEE-EDC9-FE32-5139CE580036}"/>
                </a:ext>
              </a:extLst>
            </p:cNvPr>
            <p:cNvSpPr/>
            <p:nvPr/>
          </p:nvSpPr>
          <p:spPr>
            <a:xfrm>
              <a:off x="3238504" y="3841376"/>
              <a:ext cx="762000" cy="6544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C7E5E075-DEBC-7BAB-CECF-030595C27963}"/>
                </a:ext>
              </a:extLst>
            </p:cNvPr>
            <p:cNvSpPr/>
            <p:nvPr/>
          </p:nvSpPr>
          <p:spPr>
            <a:xfrm>
              <a:off x="3231777" y="5154706"/>
              <a:ext cx="762000" cy="654424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8F335513-E5D9-ED37-FB15-7F5FAE6A9F94}"/>
                </a:ext>
              </a:extLst>
            </p:cNvPr>
            <p:cNvSpPr/>
            <p:nvPr/>
          </p:nvSpPr>
          <p:spPr>
            <a:xfrm>
              <a:off x="7642413" y="5154706"/>
              <a:ext cx="762000" cy="654424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41223A70-FEB0-1152-EC7C-E422399B3DA0}"/>
                </a:ext>
              </a:extLst>
            </p:cNvPr>
            <p:cNvSpPr/>
            <p:nvPr/>
          </p:nvSpPr>
          <p:spPr>
            <a:xfrm>
              <a:off x="7632885" y="3841376"/>
              <a:ext cx="762000" cy="6544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6BEB2F37-2237-52A6-9CC8-34371E2601AB}"/>
                </a:ext>
              </a:extLst>
            </p:cNvPr>
            <p:cNvSpPr/>
            <p:nvPr/>
          </p:nvSpPr>
          <p:spPr>
            <a:xfrm>
              <a:off x="7623360" y="1694329"/>
              <a:ext cx="781050" cy="654424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94BB761F-56F3-643D-2EBB-567B42D78F40}"/>
                </a:ext>
              </a:extLst>
            </p:cNvPr>
            <p:cNvSpPr/>
            <p:nvPr/>
          </p:nvSpPr>
          <p:spPr>
            <a:xfrm>
              <a:off x="5038176" y="3851270"/>
              <a:ext cx="1564324" cy="654425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61E976EE-347B-A09C-925F-96ADA6A53368}"/>
                </a:ext>
              </a:extLst>
            </p:cNvPr>
            <p:cNvSpPr/>
            <p:nvPr/>
          </p:nvSpPr>
          <p:spPr>
            <a:xfrm>
              <a:off x="6869484" y="2026023"/>
              <a:ext cx="781050" cy="6544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16EF0796-5DC4-50F7-59F2-278F5D235676}"/>
                </a:ext>
              </a:extLst>
            </p:cNvPr>
            <p:cNvSpPr/>
            <p:nvPr/>
          </p:nvSpPr>
          <p:spPr>
            <a:xfrm>
              <a:off x="4009616" y="2026023"/>
              <a:ext cx="781050" cy="6544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039E5CFE-9D0D-F22C-4518-DCB6E262265B}"/>
                </a:ext>
              </a:extLst>
            </p:cNvPr>
            <p:cNvSpPr/>
            <p:nvPr/>
          </p:nvSpPr>
          <p:spPr>
            <a:xfrm>
              <a:off x="3228979" y="1694329"/>
              <a:ext cx="781050" cy="654424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3F41AC99-5869-636C-D1F5-8038DA526910}"/>
                </a:ext>
              </a:extLst>
            </p:cNvPr>
            <p:cNvSpPr/>
            <p:nvPr/>
          </p:nvSpPr>
          <p:spPr>
            <a:xfrm>
              <a:off x="9159964" y="2615450"/>
              <a:ext cx="781050" cy="654424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14CB2180-8D80-79F9-1BB4-DA38C93F8C0F}"/>
                </a:ext>
              </a:extLst>
            </p:cNvPr>
            <p:cNvSpPr/>
            <p:nvPr/>
          </p:nvSpPr>
          <p:spPr>
            <a:xfrm>
              <a:off x="8417373" y="2974038"/>
              <a:ext cx="781050" cy="6544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ED6DDBAA-337B-6126-7D0B-ED6801D4EA0E}"/>
                </a:ext>
              </a:extLst>
            </p:cNvPr>
            <p:cNvSpPr/>
            <p:nvPr/>
          </p:nvSpPr>
          <p:spPr>
            <a:xfrm>
              <a:off x="9171249" y="3617258"/>
              <a:ext cx="781050" cy="654424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44AA32F0-03FD-9A93-C1AB-0EEC178FB868}"/>
                </a:ext>
              </a:extLst>
            </p:cNvPr>
            <p:cNvSpPr/>
            <p:nvPr/>
          </p:nvSpPr>
          <p:spPr>
            <a:xfrm>
              <a:off x="8417373" y="3948952"/>
              <a:ext cx="781050" cy="6544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9BFF6868-66F3-F8E2-BB82-BE10B88A2D9D}"/>
                </a:ext>
              </a:extLst>
            </p:cNvPr>
            <p:cNvSpPr/>
            <p:nvPr/>
          </p:nvSpPr>
          <p:spPr>
            <a:xfrm>
              <a:off x="2457454" y="2962834"/>
              <a:ext cx="781050" cy="6544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9D616F81-0809-1B01-5482-0EE6F230427E}"/>
                </a:ext>
              </a:extLst>
            </p:cNvPr>
            <p:cNvSpPr/>
            <p:nvPr/>
          </p:nvSpPr>
          <p:spPr>
            <a:xfrm>
              <a:off x="1688034" y="2658035"/>
              <a:ext cx="781050" cy="654424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152EF3A1-F9B6-A1C4-8096-B1D6FABAD21E}"/>
                </a:ext>
              </a:extLst>
            </p:cNvPr>
            <p:cNvSpPr/>
            <p:nvPr/>
          </p:nvSpPr>
          <p:spPr>
            <a:xfrm>
              <a:off x="2450061" y="3922057"/>
              <a:ext cx="781050" cy="6544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73622CF1-6E5D-2988-4BBA-06B63FC5CD70}"/>
                </a:ext>
              </a:extLst>
            </p:cNvPr>
            <p:cNvSpPr/>
            <p:nvPr/>
          </p:nvSpPr>
          <p:spPr>
            <a:xfrm>
              <a:off x="1669424" y="3590363"/>
              <a:ext cx="781050" cy="654424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36D0EEB7-BB4E-16E1-404C-656D0CE6B282}"/>
                </a:ext>
              </a:extLst>
            </p:cNvPr>
            <p:cNvSpPr/>
            <p:nvPr/>
          </p:nvSpPr>
          <p:spPr>
            <a:xfrm>
              <a:off x="6840866" y="5803010"/>
              <a:ext cx="781050" cy="6544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EB06601F-B95F-75F0-9232-9015B1F91BDB}"/>
                </a:ext>
              </a:extLst>
            </p:cNvPr>
            <p:cNvSpPr/>
            <p:nvPr/>
          </p:nvSpPr>
          <p:spPr>
            <a:xfrm>
              <a:off x="6840864" y="6452020"/>
              <a:ext cx="781050" cy="6544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1D01E232-D660-5333-59A5-97028F31571C}"/>
                </a:ext>
              </a:extLst>
            </p:cNvPr>
            <p:cNvSpPr/>
            <p:nvPr/>
          </p:nvSpPr>
          <p:spPr>
            <a:xfrm>
              <a:off x="4158249" y="5746084"/>
              <a:ext cx="781050" cy="6544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5E58724D-1E79-5F57-B13A-6F97013A5230}"/>
                </a:ext>
              </a:extLst>
            </p:cNvPr>
            <p:cNvSpPr/>
            <p:nvPr/>
          </p:nvSpPr>
          <p:spPr>
            <a:xfrm>
              <a:off x="4158247" y="6395094"/>
              <a:ext cx="781050" cy="6544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CD38892B-B273-B3F8-09C5-5439C55511AB}"/>
                </a:ext>
              </a:extLst>
            </p:cNvPr>
            <p:cNvSpPr/>
            <p:nvPr/>
          </p:nvSpPr>
          <p:spPr>
            <a:xfrm>
              <a:off x="7597074" y="6458226"/>
              <a:ext cx="781050" cy="654425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CF29180D-C322-4C35-22EF-FE40C8B83354}"/>
                </a:ext>
              </a:extLst>
            </p:cNvPr>
            <p:cNvSpPr/>
            <p:nvPr/>
          </p:nvSpPr>
          <p:spPr>
            <a:xfrm>
              <a:off x="6059812" y="6477666"/>
              <a:ext cx="781050" cy="654425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id="{E71A0565-8490-022D-6788-2AFF8587AEFB}"/>
                </a:ext>
              </a:extLst>
            </p:cNvPr>
            <p:cNvSpPr/>
            <p:nvPr/>
          </p:nvSpPr>
          <p:spPr>
            <a:xfrm>
              <a:off x="6828376" y="7055968"/>
              <a:ext cx="781050" cy="654425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id="{22B0D3BD-D388-C95F-DD17-AFAD5B9DB70C}"/>
                </a:ext>
              </a:extLst>
            </p:cNvPr>
            <p:cNvSpPr/>
            <p:nvPr/>
          </p:nvSpPr>
          <p:spPr>
            <a:xfrm>
              <a:off x="4940540" y="6373919"/>
              <a:ext cx="781050" cy="654425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직사각형 130">
              <a:extLst>
                <a:ext uri="{FF2B5EF4-FFF2-40B4-BE49-F238E27FC236}">
                  <a16:creationId xmlns:a16="http://schemas.microsoft.com/office/drawing/2014/main" id="{D0F1F345-9283-0334-13E4-B14288A77AED}"/>
                </a:ext>
              </a:extLst>
            </p:cNvPr>
            <p:cNvSpPr/>
            <p:nvPr/>
          </p:nvSpPr>
          <p:spPr>
            <a:xfrm>
              <a:off x="4140799" y="7042974"/>
              <a:ext cx="781050" cy="654425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직사각형 131">
              <a:extLst>
                <a:ext uri="{FF2B5EF4-FFF2-40B4-BE49-F238E27FC236}">
                  <a16:creationId xmlns:a16="http://schemas.microsoft.com/office/drawing/2014/main" id="{27A843F2-B4EE-C216-E4B6-C82CE29A136F}"/>
                </a:ext>
              </a:extLst>
            </p:cNvPr>
            <p:cNvSpPr/>
            <p:nvPr/>
          </p:nvSpPr>
          <p:spPr>
            <a:xfrm>
              <a:off x="3374173" y="6400509"/>
              <a:ext cx="781050" cy="654425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1001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6" name="그룹 1655">
            <a:extLst>
              <a:ext uri="{FF2B5EF4-FFF2-40B4-BE49-F238E27FC236}">
                <a16:creationId xmlns:a16="http://schemas.microsoft.com/office/drawing/2014/main" id="{2F5713E9-F9DA-38AD-19BF-AF3A15C47DDF}"/>
              </a:ext>
            </a:extLst>
          </p:cNvPr>
          <p:cNvGrpSpPr/>
          <p:nvPr/>
        </p:nvGrpSpPr>
        <p:grpSpPr>
          <a:xfrm>
            <a:off x="3345380" y="1713108"/>
            <a:ext cx="2123091" cy="3441597"/>
            <a:chOff x="3345722" y="1713109"/>
            <a:chExt cx="1861039" cy="3271628"/>
          </a:xfrm>
        </p:grpSpPr>
        <p:sp>
          <p:nvSpPr>
            <p:cNvPr id="1657" name="직사각형 1656">
              <a:extLst>
                <a:ext uri="{FF2B5EF4-FFF2-40B4-BE49-F238E27FC236}">
                  <a16:creationId xmlns:a16="http://schemas.microsoft.com/office/drawing/2014/main" id="{0F575E5F-A7BC-C634-48D3-39CB9799EC40}"/>
                </a:ext>
              </a:extLst>
            </p:cNvPr>
            <p:cNvSpPr/>
            <p:nvPr/>
          </p:nvSpPr>
          <p:spPr>
            <a:xfrm>
              <a:off x="3346064" y="1713109"/>
              <a:ext cx="1860697" cy="32186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8" name="직사각형 1657">
              <a:extLst>
                <a:ext uri="{FF2B5EF4-FFF2-40B4-BE49-F238E27FC236}">
                  <a16:creationId xmlns:a16="http://schemas.microsoft.com/office/drawing/2014/main" id="{EA4E1BCD-496A-1856-566A-EF07CCCC1A35}"/>
                </a:ext>
              </a:extLst>
            </p:cNvPr>
            <p:cNvSpPr/>
            <p:nvPr/>
          </p:nvSpPr>
          <p:spPr>
            <a:xfrm>
              <a:off x="3345722" y="1766049"/>
              <a:ext cx="1860697" cy="32186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49" name="그룹 1648">
            <a:extLst>
              <a:ext uri="{FF2B5EF4-FFF2-40B4-BE49-F238E27FC236}">
                <a16:creationId xmlns:a16="http://schemas.microsoft.com/office/drawing/2014/main" id="{C77ECA70-42C1-992B-45B3-3086C7FE5158}"/>
              </a:ext>
            </a:extLst>
          </p:cNvPr>
          <p:cNvGrpSpPr/>
          <p:nvPr/>
        </p:nvGrpSpPr>
        <p:grpSpPr>
          <a:xfrm>
            <a:off x="3457734" y="1771286"/>
            <a:ext cx="1819656" cy="3236608"/>
            <a:chOff x="4558732" y="2614519"/>
            <a:chExt cx="1819656" cy="3236608"/>
          </a:xfrm>
        </p:grpSpPr>
        <p:sp>
          <p:nvSpPr>
            <p:cNvPr id="1628" name="사각형: 둥근 모서리 1627">
              <a:extLst>
                <a:ext uri="{FF2B5EF4-FFF2-40B4-BE49-F238E27FC236}">
                  <a16:creationId xmlns:a16="http://schemas.microsoft.com/office/drawing/2014/main" id="{10338430-3D8D-F473-FD0E-D5F3E8E485A5}"/>
                </a:ext>
              </a:extLst>
            </p:cNvPr>
            <p:cNvSpPr/>
            <p:nvPr/>
          </p:nvSpPr>
          <p:spPr>
            <a:xfrm>
              <a:off x="4558732" y="2614519"/>
              <a:ext cx="1819656" cy="321868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31" name="자유형: 도형 1630">
              <a:extLst>
                <a:ext uri="{FF2B5EF4-FFF2-40B4-BE49-F238E27FC236}">
                  <a16:creationId xmlns:a16="http://schemas.microsoft.com/office/drawing/2014/main" id="{78584CFC-E678-2587-F301-EA276F0C8302}"/>
                </a:ext>
              </a:extLst>
            </p:cNvPr>
            <p:cNvSpPr/>
            <p:nvPr/>
          </p:nvSpPr>
          <p:spPr>
            <a:xfrm>
              <a:off x="4650132" y="3003535"/>
              <a:ext cx="1703115" cy="2259106"/>
            </a:xfrm>
            <a:custGeom>
              <a:avLst/>
              <a:gdLst>
                <a:gd name="connsiteX0" fmla="*/ 286870 w 2079812"/>
                <a:gd name="connsiteY0" fmla="*/ 2017059 h 2259106"/>
                <a:gd name="connsiteX1" fmla="*/ 251012 w 2079812"/>
                <a:gd name="connsiteY1" fmla="*/ 1972235 h 2259106"/>
                <a:gd name="connsiteX2" fmla="*/ 197223 w 2079812"/>
                <a:gd name="connsiteY2" fmla="*/ 1945341 h 2259106"/>
                <a:gd name="connsiteX3" fmla="*/ 134470 w 2079812"/>
                <a:gd name="connsiteY3" fmla="*/ 1909482 h 2259106"/>
                <a:gd name="connsiteX4" fmla="*/ 17929 w 2079812"/>
                <a:gd name="connsiteY4" fmla="*/ 1739153 h 2259106"/>
                <a:gd name="connsiteX5" fmla="*/ 0 w 2079812"/>
                <a:gd name="connsiteY5" fmla="*/ 1667435 h 2259106"/>
                <a:gd name="connsiteX6" fmla="*/ 17929 w 2079812"/>
                <a:gd name="connsiteY6" fmla="*/ 1622612 h 2259106"/>
                <a:gd name="connsiteX7" fmla="*/ 62753 w 2079812"/>
                <a:gd name="connsiteY7" fmla="*/ 1568824 h 2259106"/>
                <a:gd name="connsiteX8" fmla="*/ 116541 w 2079812"/>
                <a:gd name="connsiteY8" fmla="*/ 1532965 h 2259106"/>
                <a:gd name="connsiteX9" fmla="*/ 233082 w 2079812"/>
                <a:gd name="connsiteY9" fmla="*/ 1479176 h 2259106"/>
                <a:gd name="connsiteX10" fmla="*/ 224117 w 2079812"/>
                <a:gd name="connsiteY10" fmla="*/ 1389529 h 2259106"/>
                <a:gd name="connsiteX11" fmla="*/ 152400 w 2079812"/>
                <a:gd name="connsiteY11" fmla="*/ 1281953 h 2259106"/>
                <a:gd name="connsiteX12" fmla="*/ 134470 w 2079812"/>
                <a:gd name="connsiteY12" fmla="*/ 1246094 h 2259106"/>
                <a:gd name="connsiteX13" fmla="*/ 107576 w 2079812"/>
                <a:gd name="connsiteY13" fmla="*/ 1201271 h 2259106"/>
                <a:gd name="connsiteX14" fmla="*/ 125506 w 2079812"/>
                <a:gd name="connsiteY14" fmla="*/ 1102659 h 2259106"/>
                <a:gd name="connsiteX15" fmla="*/ 152400 w 2079812"/>
                <a:gd name="connsiteY15" fmla="*/ 1030941 h 2259106"/>
                <a:gd name="connsiteX16" fmla="*/ 206188 w 2079812"/>
                <a:gd name="connsiteY16" fmla="*/ 941294 h 2259106"/>
                <a:gd name="connsiteX17" fmla="*/ 349623 w 2079812"/>
                <a:gd name="connsiteY17" fmla="*/ 869576 h 2259106"/>
                <a:gd name="connsiteX18" fmla="*/ 394447 w 2079812"/>
                <a:gd name="connsiteY18" fmla="*/ 842682 h 2259106"/>
                <a:gd name="connsiteX19" fmla="*/ 439270 w 2079812"/>
                <a:gd name="connsiteY19" fmla="*/ 824753 h 2259106"/>
                <a:gd name="connsiteX20" fmla="*/ 502023 w 2079812"/>
                <a:gd name="connsiteY20" fmla="*/ 788894 h 2259106"/>
                <a:gd name="connsiteX21" fmla="*/ 528917 w 2079812"/>
                <a:gd name="connsiteY21" fmla="*/ 744071 h 2259106"/>
                <a:gd name="connsiteX22" fmla="*/ 546847 w 2079812"/>
                <a:gd name="connsiteY22" fmla="*/ 726141 h 2259106"/>
                <a:gd name="connsiteX23" fmla="*/ 555812 w 2079812"/>
                <a:gd name="connsiteY23" fmla="*/ 636494 h 2259106"/>
                <a:gd name="connsiteX24" fmla="*/ 546847 w 2079812"/>
                <a:gd name="connsiteY24" fmla="*/ 546847 h 2259106"/>
                <a:gd name="connsiteX25" fmla="*/ 493059 w 2079812"/>
                <a:gd name="connsiteY25" fmla="*/ 484094 h 2259106"/>
                <a:gd name="connsiteX26" fmla="*/ 466165 w 2079812"/>
                <a:gd name="connsiteY26" fmla="*/ 448235 h 2259106"/>
                <a:gd name="connsiteX27" fmla="*/ 385482 w 2079812"/>
                <a:gd name="connsiteY27" fmla="*/ 385482 h 2259106"/>
                <a:gd name="connsiteX28" fmla="*/ 385482 w 2079812"/>
                <a:gd name="connsiteY28" fmla="*/ 251012 h 2259106"/>
                <a:gd name="connsiteX29" fmla="*/ 466165 w 2079812"/>
                <a:gd name="connsiteY29" fmla="*/ 170329 h 2259106"/>
                <a:gd name="connsiteX30" fmla="*/ 502023 w 2079812"/>
                <a:gd name="connsiteY30" fmla="*/ 134471 h 2259106"/>
                <a:gd name="connsiteX31" fmla="*/ 573741 w 2079812"/>
                <a:gd name="connsiteY31" fmla="*/ 62753 h 2259106"/>
                <a:gd name="connsiteX32" fmla="*/ 690282 w 2079812"/>
                <a:gd name="connsiteY32" fmla="*/ 17929 h 2259106"/>
                <a:gd name="connsiteX33" fmla="*/ 726141 w 2079812"/>
                <a:gd name="connsiteY33" fmla="*/ 0 h 2259106"/>
                <a:gd name="connsiteX34" fmla="*/ 806823 w 2079812"/>
                <a:gd name="connsiteY34" fmla="*/ 8965 h 2259106"/>
                <a:gd name="connsiteX35" fmla="*/ 887506 w 2079812"/>
                <a:gd name="connsiteY35" fmla="*/ 71718 h 2259106"/>
                <a:gd name="connsiteX36" fmla="*/ 950259 w 2079812"/>
                <a:gd name="connsiteY36" fmla="*/ 107576 h 2259106"/>
                <a:gd name="connsiteX37" fmla="*/ 1021976 w 2079812"/>
                <a:gd name="connsiteY37" fmla="*/ 161365 h 2259106"/>
                <a:gd name="connsiteX38" fmla="*/ 1057835 w 2079812"/>
                <a:gd name="connsiteY38" fmla="*/ 170329 h 2259106"/>
                <a:gd name="connsiteX39" fmla="*/ 1219200 w 2079812"/>
                <a:gd name="connsiteY39" fmla="*/ 259976 h 2259106"/>
                <a:gd name="connsiteX40" fmla="*/ 1281953 w 2079812"/>
                <a:gd name="connsiteY40" fmla="*/ 277906 h 2259106"/>
                <a:gd name="connsiteX41" fmla="*/ 1389529 w 2079812"/>
                <a:gd name="connsiteY41" fmla="*/ 313765 h 2259106"/>
                <a:gd name="connsiteX42" fmla="*/ 1640541 w 2079812"/>
                <a:gd name="connsiteY42" fmla="*/ 277906 h 2259106"/>
                <a:gd name="connsiteX43" fmla="*/ 1685365 w 2079812"/>
                <a:gd name="connsiteY43" fmla="*/ 251012 h 2259106"/>
                <a:gd name="connsiteX44" fmla="*/ 1792941 w 2079812"/>
                <a:gd name="connsiteY44" fmla="*/ 224118 h 2259106"/>
                <a:gd name="connsiteX45" fmla="*/ 1864659 w 2079812"/>
                <a:gd name="connsiteY45" fmla="*/ 206188 h 2259106"/>
                <a:gd name="connsiteX46" fmla="*/ 1927412 w 2079812"/>
                <a:gd name="connsiteY46" fmla="*/ 215153 h 2259106"/>
                <a:gd name="connsiteX47" fmla="*/ 1972235 w 2079812"/>
                <a:gd name="connsiteY47" fmla="*/ 313765 h 2259106"/>
                <a:gd name="connsiteX48" fmla="*/ 1990165 w 2079812"/>
                <a:gd name="connsiteY48" fmla="*/ 385482 h 2259106"/>
                <a:gd name="connsiteX49" fmla="*/ 1999129 w 2079812"/>
                <a:gd name="connsiteY49" fmla="*/ 475129 h 2259106"/>
                <a:gd name="connsiteX50" fmla="*/ 1981200 w 2079812"/>
                <a:gd name="connsiteY50" fmla="*/ 654424 h 2259106"/>
                <a:gd name="connsiteX51" fmla="*/ 1963270 w 2079812"/>
                <a:gd name="connsiteY51" fmla="*/ 681318 h 2259106"/>
                <a:gd name="connsiteX52" fmla="*/ 1864659 w 2079812"/>
                <a:gd name="connsiteY52" fmla="*/ 744071 h 2259106"/>
                <a:gd name="connsiteX53" fmla="*/ 1837765 w 2079812"/>
                <a:gd name="connsiteY53" fmla="*/ 770965 h 2259106"/>
                <a:gd name="connsiteX54" fmla="*/ 1775012 w 2079812"/>
                <a:gd name="connsiteY54" fmla="*/ 806824 h 2259106"/>
                <a:gd name="connsiteX55" fmla="*/ 1739153 w 2079812"/>
                <a:gd name="connsiteY55" fmla="*/ 851647 h 2259106"/>
                <a:gd name="connsiteX56" fmla="*/ 1703294 w 2079812"/>
                <a:gd name="connsiteY56" fmla="*/ 1030941 h 2259106"/>
                <a:gd name="connsiteX57" fmla="*/ 1739153 w 2079812"/>
                <a:gd name="connsiteY57" fmla="*/ 1201271 h 2259106"/>
                <a:gd name="connsiteX58" fmla="*/ 1783976 w 2079812"/>
                <a:gd name="connsiteY58" fmla="*/ 1335741 h 2259106"/>
                <a:gd name="connsiteX59" fmla="*/ 1855694 w 2079812"/>
                <a:gd name="connsiteY59" fmla="*/ 1407459 h 2259106"/>
                <a:gd name="connsiteX60" fmla="*/ 2017059 w 2079812"/>
                <a:gd name="connsiteY60" fmla="*/ 1649506 h 2259106"/>
                <a:gd name="connsiteX61" fmla="*/ 2079812 w 2079812"/>
                <a:gd name="connsiteY61" fmla="*/ 1864659 h 2259106"/>
                <a:gd name="connsiteX62" fmla="*/ 2017059 w 2079812"/>
                <a:gd name="connsiteY62" fmla="*/ 2008094 h 2259106"/>
                <a:gd name="connsiteX63" fmla="*/ 1837765 w 2079812"/>
                <a:gd name="connsiteY63" fmla="*/ 2160494 h 2259106"/>
                <a:gd name="connsiteX64" fmla="*/ 1801906 w 2079812"/>
                <a:gd name="connsiteY64" fmla="*/ 2187388 h 2259106"/>
                <a:gd name="connsiteX65" fmla="*/ 1748117 w 2079812"/>
                <a:gd name="connsiteY65" fmla="*/ 2214282 h 2259106"/>
                <a:gd name="connsiteX66" fmla="*/ 1694329 w 2079812"/>
                <a:gd name="connsiteY66" fmla="*/ 2250141 h 2259106"/>
                <a:gd name="connsiteX67" fmla="*/ 1622612 w 2079812"/>
                <a:gd name="connsiteY67" fmla="*/ 2259106 h 2259106"/>
                <a:gd name="connsiteX68" fmla="*/ 1550894 w 2079812"/>
                <a:gd name="connsiteY68" fmla="*/ 2250141 h 2259106"/>
                <a:gd name="connsiteX69" fmla="*/ 1335741 w 2079812"/>
                <a:gd name="connsiteY69" fmla="*/ 2151529 h 2259106"/>
                <a:gd name="connsiteX70" fmla="*/ 1272988 w 2079812"/>
                <a:gd name="connsiteY70" fmla="*/ 2106706 h 2259106"/>
                <a:gd name="connsiteX71" fmla="*/ 1210235 w 2079812"/>
                <a:gd name="connsiteY71" fmla="*/ 2079812 h 2259106"/>
                <a:gd name="connsiteX72" fmla="*/ 1156447 w 2079812"/>
                <a:gd name="connsiteY72" fmla="*/ 2043953 h 2259106"/>
                <a:gd name="connsiteX73" fmla="*/ 1066800 w 2079812"/>
                <a:gd name="connsiteY73" fmla="*/ 1999129 h 2259106"/>
                <a:gd name="connsiteX74" fmla="*/ 1004047 w 2079812"/>
                <a:gd name="connsiteY74" fmla="*/ 1963271 h 2259106"/>
                <a:gd name="connsiteX75" fmla="*/ 977153 w 2079812"/>
                <a:gd name="connsiteY75" fmla="*/ 1972235 h 2259106"/>
                <a:gd name="connsiteX76" fmla="*/ 914400 w 2079812"/>
                <a:gd name="connsiteY76" fmla="*/ 2043953 h 2259106"/>
                <a:gd name="connsiteX77" fmla="*/ 905435 w 2079812"/>
                <a:gd name="connsiteY77" fmla="*/ 2070847 h 2259106"/>
                <a:gd name="connsiteX78" fmla="*/ 762000 w 2079812"/>
                <a:gd name="connsiteY78" fmla="*/ 2187388 h 2259106"/>
                <a:gd name="connsiteX79" fmla="*/ 672353 w 2079812"/>
                <a:gd name="connsiteY79" fmla="*/ 2241176 h 2259106"/>
                <a:gd name="connsiteX80" fmla="*/ 591670 w 2079812"/>
                <a:gd name="connsiteY80" fmla="*/ 2232212 h 2259106"/>
                <a:gd name="connsiteX81" fmla="*/ 528917 w 2079812"/>
                <a:gd name="connsiteY81" fmla="*/ 2196353 h 2259106"/>
                <a:gd name="connsiteX82" fmla="*/ 493059 w 2079812"/>
                <a:gd name="connsiteY82" fmla="*/ 2187388 h 2259106"/>
                <a:gd name="connsiteX83" fmla="*/ 448235 w 2079812"/>
                <a:gd name="connsiteY83" fmla="*/ 2142565 h 2259106"/>
                <a:gd name="connsiteX84" fmla="*/ 421341 w 2079812"/>
                <a:gd name="connsiteY84" fmla="*/ 2124635 h 2259106"/>
                <a:gd name="connsiteX85" fmla="*/ 322729 w 2079812"/>
                <a:gd name="connsiteY85" fmla="*/ 2070847 h 2259106"/>
                <a:gd name="connsiteX86" fmla="*/ 286870 w 2079812"/>
                <a:gd name="connsiteY86" fmla="*/ 2017059 h 225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79812" h="2259106">
                  <a:moveTo>
                    <a:pt x="286870" y="2017059"/>
                  </a:moveTo>
                  <a:cubicBezTo>
                    <a:pt x="274917" y="2002118"/>
                    <a:pt x="265953" y="1984188"/>
                    <a:pt x="251012" y="1972235"/>
                  </a:cubicBezTo>
                  <a:cubicBezTo>
                    <a:pt x="235359" y="1959712"/>
                    <a:pt x="214873" y="1954845"/>
                    <a:pt x="197223" y="1945341"/>
                  </a:cubicBezTo>
                  <a:cubicBezTo>
                    <a:pt x="176011" y="1933919"/>
                    <a:pt x="155388" y="1921435"/>
                    <a:pt x="134470" y="1909482"/>
                  </a:cubicBezTo>
                  <a:cubicBezTo>
                    <a:pt x="92502" y="1855524"/>
                    <a:pt x="46104" y="1802547"/>
                    <a:pt x="17929" y="1739153"/>
                  </a:cubicBezTo>
                  <a:cubicBezTo>
                    <a:pt x="7921" y="1716635"/>
                    <a:pt x="5976" y="1691341"/>
                    <a:pt x="0" y="1667435"/>
                  </a:cubicBezTo>
                  <a:cubicBezTo>
                    <a:pt x="5976" y="1652494"/>
                    <a:pt x="9290" y="1636188"/>
                    <a:pt x="17929" y="1622612"/>
                  </a:cubicBezTo>
                  <a:cubicBezTo>
                    <a:pt x="30459" y="1602922"/>
                    <a:pt x="45484" y="1584523"/>
                    <a:pt x="62753" y="1568824"/>
                  </a:cubicBezTo>
                  <a:cubicBezTo>
                    <a:pt x="78698" y="1554329"/>
                    <a:pt x="97267" y="1542602"/>
                    <a:pt x="116541" y="1532965"/>
                  </a:cubicBezTo>
                  <a:cubicBezTo>
                    <a:pt x="202652" y="1489909"/>
                    <a:pt x="163443" y="1507033"/>
                    <a:pt x="233082" y="1479176"/>
                  </a:cubicBezTo>
                  <a:cubicBezTo>
                    <a:pt x="266869" y="1445390"/>
                    <a:pt x="260616" y="1462526"/>
                    <a:pt x="224117" y="1389529"/>
                  </a:cubicBezTo>
                  <a:cubicBezTo>
                    <a:pt x="169015" y="1279325"/>
                    <a:pt x="197459" y="1354048"/>
                    <a:pt x="152400" y="1281953"/>
                  </a:cubicBezTo>
                  <a:cubicBezTo>
                    <a:pt x="145317" y="1270620"/>
                    <a:pt x="140960" y="1257776"/>
                    <a:pt x="134470" y="1246094"/>
                  </a:cubicBezTo>
                  <a:cubicBezTo>
                    <a:pt x="126008" y="1230863"/>
                    <a:pt x="116541" y="1216212"/>
                    <a:pt x="107576" y="1201271"/>
                  </a:cubicBezTo>
                  <a:cubicBezTo>
                    <a:pt x="113553" y="1168400"/>
                    <a:pt x="118506" y="1135327"/>
                    <a:pt x="125506" y="1102659"/>
                  </a:cubicBezTo>
                  <a:cubicBezTo>
                    <a:pt x="128534" y="1088529"/>
                    <a:pt x="149735" y="1036804"/>
                    <a:pt x="152400" y="1030941"/>
                  </a:cubicBezTo>
                  <a:cubicBezTo>
                    <a:pt x="160694" y="1012693"/>
                    <a:pt x="186111" y="956738"/>
                    <a:pt x="206188" y="941294"/>
                  </a:cubicBezTo>
                  <a:cubicBezTo>
                    <a:pt x="316794" y="856213"/>
                    <a:pt x="260197" y="910224"/>
                    <a:pt x="349623" y="869576"/>
                  </a:cubicBezTo>
                  <a:cubicBezTo>
                    <a:pt x="365486" y="862366"/>
                    <a:pt x="378862" y="850474"/>
                    <a:pt x="394447" y="842682"/>
                  </a:cubicBezTo>
                  <a:cubicBezTo>
                    <a:pt x="408840" y="835486"/>
                    <a:pt x="425203" y="832568"/>
                    <a:pt x="439270" y="824753"/>
                  </a:cubicBezTo>
                  <a:cubicBezTo>
                    <a:pt x="520682" y="779524"/>
                    <a:pt x="436925" y="810594"/>
                    <a:pt x="502023" y="788894"/>
                  </a:cubicBezTo>
                  <a:cubicBezTo>
                    <a:pt x="510988" y="773953"/>
                    <a:pt x="518789" y="758250"/>
                    <a:pt x="528917" y="744071"/>
                  </a:cubicBezTo>
                  <a:cubicBezTo>
                    <a:pt x="533830" y="737193"/>
                    <a:pt x="544797" y="734341"/>
                    <a:pt x="546847" y="726141"/>
                  </a:cubicBezTo>
                  <a:cubicBezTo>
                    <a:pt x="554131" y="697006"/>
                    <a:pt x="552824" y="666376"/>
                    <a:pt x="555812" y="636494"/>
                  </a:cubicBezTo>
                  <a:cubicBezTo>
                    <a:pt x="552824" y="606612"/>
                    <a:pt x="558281" y="574616"/>
                    <a:pt x="546847" y="546847"/>
                  </a:cubicBezTo>
                  <a:cubicBezTo>
                    <a:pt x="536357" y="521372"/>
                    <a:pt x="510505" y="505417"/>
                    <a:pt x="493059" y="484094"/>
                  </a:cubicBezTo>
                  <a:cubicBezTo>
                    <a:pt x="483598" y="472530"/>
                    <a:pt x="476730" y="458800"/>
                    <a:pt x="466165" y="448235"/>
                  </a:cubicBezTo>
                  <a:cubicBezTo>
                    <a:pt x="435137" y="417208"/>
                    <a:pt x="417466" y="406806"/>
                    <a:pt x="385482" y="385482"/>
                  </a:cubicBezTo>
                  <a:cubicBezTo>
                    <a:pt x="378826" y="338889"/>
                    <a:pt x="367379" y="298079"/>
                    <a:pt x="385482" y="251012"/>
                  </a:cubicBezTo>
                  <a:cubicBezTo>
                    <a:pt x="398677" y="216704"/>
                    <a:pt x="441016" y="192683"/>
                    <a:pt x="466165" y="170329"/>
                  </a:cubicBezTo>
                  <a:cubicBezTo>
                    <a:pt x="478799" y="159099"/>
                    <a:pt x="490793" y="147105"/>
                    <a:pt x="502023" y="134471"/>
                  </a:cubicBezTo>
                  <a:cubicBezTo>
                    <a:pt x="539255" y="92585"/>
                    <a:pt x="528791" y="89723"/>
                    <a:pt x="573741" y="62753"/>
                  </a:cubicBezTo>
                  <a:cubicBezTo>
                    <a:pt x="640914" y="22449"/>
                    <a:pt x="614846" y="45360"/>
                    <a:pt x="690282" y="17929"/>
                  </a:cubicBezTo>
                  <a:cubicBezTo>
                    <a:pt x="702841" y="13362"/>
                    <a:pt x="714188" y="5976"/>
                    <a:pt x="726141" y="0"/>
                  </a:cubicBezTo>
                  <a:cubicBezTo>
                    <a:pt x="753035" y="2988"/>
                    <a:pt x="782096" y="-2025"/>
                    <a:pt x="806823" y="8965"/>
                  </a:cubicBezTo>
                  <a:cubicBezTo>
                    <a:pt x="837958" y="22803"/>
                    <a:pt x="857924" y="54814"/>
                    <a:pt x="887506" y="71718"/>
                  </a:cubicBezTo>
                  <a:cubicBezTo>
                    <a:pt x="908424" y="83671"/>
                    <a:pt x="930213" y="94212"/>
                    <a:pt x="950259" y="107576"/>
                  </a:cubicBezTo>
                  <a:cubicBezTo>
                    <a:pt x="957269" y="112250"/>
                    <a:pt x="1005192" y="154172"/>
                    <a:pt x="1021976" y="161365"/>
                  </a:cubicBezTo>
                  <a:cubicBezTo>
                    <a:pt x="1033301" y="166218"/>
                    <a:pt x="1045882" y="167341"/>
                    <a:pt x="1057835" y="170329"/>
                  </a:cubicBezTo>
                  <a:cubicBezTo>
                    <a:pt x="1117782" y="207796"/>
                    <a:pt x="1151863" y="232249"/>
                    <a:pt x="1219200" y="259976"/>
                  </a:cubicBezTo>
                  <a:cubicBezTo>
                    <a:pt x="1239316" y="268259"/>
                    <a:pt x="1261466" y="270589"/>
                    <a:pt x="1281953" y="277906"/>
                  </a:cubicBezTo>
                  <a:cubicBezTo>
                    <a:pt x="1393599" y="317780"/>
                    <a:pt x="1299032" y="295665"/>
                    <a:pt x="1389529" y="313765"/>
                  </a:cubicBezTo>
                  <a:cubicBezTo>
                    <a:pt x="1498734" y="304269"/>
                    <a:pt x="1558024" y="319164"/>
                    <a:pt x="1640541" y="277906"/>
                  </a:cubicBezTo>
                  <a:cubicBezTo>
                    <a:pt x="1656126" y="270114"/>
                    <a:pt x="1669281" y="257714"/>
                    <a:pt x="1685365" y="251012"/>
                  </a:cubicBezTo>
                  <a:cubicBezTo>
                    <a:pt x="1723889" y="234960"/>
                    <a:pt x="1754016" y="233100"/>
                    <a:pt x="1792941" y="224118"/>
                  </a:cubicBezTo>
                  <a:cubicBezTo>
                    <a:pt x="1816952" y="218577"/>
                    <a:pt x="1864659" y="206188"/>
                    <a:pt x="1864659" y="206188"/>
                  </a:cubicBezTo>
                  <a:cubicBezTo>
                    <a:pt x="1885577" y="209176"/>
                    <a:pt x="1909585" y="203809"/>
                    <a:pt x="1927412" y="215153"/>
                  </a:cubicBezTo>
                  <a:cubicBezTo>
                    <a:pt x="1964734" y="238904"/>
                    <a:pt x="1963985" y="278016"/>
                    <a:pt x="1972235" y="313765"/>
                  </a:cubicBezTo>
                  <a:cubicBezTo>
                    <a:pt x="1977776" y="337775"/>
                    <a:pt x="1984188" y="361576"/>
                    <a:pt x="1990165" y="385482"/>
                  </a:cubicBezTo>
                  <a:cubicBezTo>
                    <a:pt x="1993153" y="415364"/>
                    <a:pt x="2000130" y="445114"/>
                    <a:pt x="1999129" y="475129"/>
                  </a:cubicBezTo>
                  <a:cubicBezTo>
                    <a:pt x="1997128" y="535159"/>
                    <a:pt x="1991491" y="595249"/>
                    <a:pt x="1981200" y="654424"/>
                  </a:cubicBezTo>
                  <a:cubicBezTo>
                    <a:pt x="1979354" y="665039"/>
                    <a:pt x="1970889" y="673699"/>
                    <a:pt x="1963270" y="681318"/>
                  </a:cubicBezTo>
                  <a:cubicBezTo>
                    <a:pt x="1905242" y="739345"/>
                    <a:pt x="1932996" y="698512"/>
                    <a:pt x="1864659" y="744071"/>
                  </a:cubicBezTo>
                  <a:cubicBezTo>
                    <a:pt x="1854110" y="751104"/>
                    <a:pt x="1848082" y="763596"/>
                    <a:pt x="1837765" y="770965"/>
                  </a:cubicBezTo>
                  <a:cubicBezTo>
                    <a:pt x="1813149" y="788548"/>
                    <a:pt x="1796191" y="785645"/>
                    <a:pt x="1775012" y="806824"/>
                  </a:cubicBezTo>
                  <a:cubicBezTo>
                    <a:pt x="1761482" y="820354"/>
                    <a:pt x="1751106" y="836706"/>
                    <a:pt x="1739153" y="851647"/>
                  </a:cubicBezTo>
                  <a:cubicBezTo>
                    <a:pt x="1723988" y="904722"/>
                    <a:pt x="1700026" y="978661"/>
                    <a:pt x="1703294" y="1030941"/>
                  </a:cubicBezTo>
                  <a:cubicBezTo>
                    <a:pt x="1706913" y="1088849"/>
                    <a:pt x="1724306" y="1145182"/>
                    <a:pt x="1739153" y="1201271"/>
                  </a:cubicBezTo>
                  <a:cubicBezTo>
                    <a:pt x="1751243" y="1246946"/>
                    <a:pt x="1760727" y="1294609"/>
                    <a:pt x="1783976" y="1335741"/>
                  </a:cubicBezTo>
                  <a:cubicBezTo>
                    <a:pt x="1800612" y="1365173"/>
                    <a:pt x="1836941" y="1379329"/>
                    <a:pt x="1855694" y="1407459"/>
                  </a:cubicBezTo>
                  <a:lnTo>
                    <a:pt x="2017059" y="1649506"/>
                  </a:lnTo>
                  <a:cubicBezTo>
                    <a:pt x="2022267" y="1665130"/>
                    <a:pt x="2079812" y="1822393"/>
                    <a:pt x="2079812" y="1864659"/>
                  </a:cubicBezTo>
                  <a:cubicBezTo>
                    <a:pt x="2079812" y="1913157"/>
                    <a:pt x="2046607" y="1973332"/>
                    <a:pt x="2017059" y="2008094"/>
                  </a:cubicBezTo>
                  <a:cubicBezTo>
                    <a:pt x="1916821" y="2126021"/>
                    <a:pt x="1937325" y="2094121"/>
                    <a:pt x="1837765" y="2160494"/>
                  </a:cubicBezTo>
                  <a:cubicBezTo>
                    <a:pt x="1825333" y="2168782"/>
                    <a:pt x="1814718" y="2179701"/>
                    <a:pt x="1801906" y="2187388"/>
                  </a:cubicBezTo>
                  <a:cubicBezTo>
                    <a:pt x="1784717" y="2197701"/>
                    <a:pt x="1765432" y="2204181"/>
                    <a:pt x="1748117" y="2214282"/>
                  </a:cubicBezTo>
                  <a:cubicBezTo>
                    <a:pt x="1729504" y="2225140"/>
                    <a:pt x="1714622" y="2242893"/>
                    <a:pt x="1694329" y="2250141"/>
                  </a:cubicBezTo>
                  <a:cubicBezTo>
                    <a:pt x="1671641" y="2258244"/>
                    <a:pt x="1646518" y="2256118"/>
                    <a:pt x="1622612" y="2259106"/>
                  </a:cubicBezTo>
                  <a:cubicBezTo>
                    <a:pt x="1598706" y="2256118"/>
                    <a:pt x="1574107" y="2256589"/>
                    <a:pt x="1550894" y="2250141"/>
                  </a:cubicBezTo>
                  <a:cubicBezTo>
                    <a:pt x="1507199" y="2238003"/>
                    <a:pt x="1360139" y="2168956"/>
                    <a:pt x="1335741" y="2151529"/>
                  </a:cubicBezTo>
                  <a:cubicBezTo>
                    <a:pt x="1314823" y="2136588"/>
                    <a:pt x="1294675" y="2120507"/>
                    <a:pt x="1272988" y="2106706"/>
                  </a:cubicBezTo>
                  <a:cubicBezTo>
                    <a:pt x="1248613" y="2091195"/>
                    <a:pt x="1235711" y="2088303"/>
                    <a:pt x="1210235" y="2079812"/>
                  </a:cubicBezTo>
                  <a:cubicBezTo>
                    <a:pt x="1192306" y="2067859"/>
                    <a:pt x="1175228" y="2054517"/>
                    <a:pt x="1156447" y="2043953"/>
                  </a:cubicBezTo>
                  <a:cubicBezTo>
                    <a:pt x="1127328" y="2027573"/>
                    <a:pt x="1096327" y="2014761"/>
                    <a:pt x="1066800" y="1999129"/>
                  </a:cubicBezTo>
                  <a:cubicBezTo>
                    <a:pt x="1045508" y="1987857"/>
                    <a:pt x="1024965" y="1975224"/>
                    <a:pt x="1004047" y="1963271"/>
                  </a:cubicBezTo>
                  <a:cubicBezTo>
                    <a:pt x="995082" y="1966259"/>
                    <a:pt x="984713" y="1966565"/>
                    <a:pt x="977153" y="1972235"/>
                  </a:cubicBezTo>
                  <a:cubicBezTo>
                    <a:pt x="958458" y="1986256"/>
                    <a:pt x="926842" y="2019068"/>
                    <a:pt x="914400" y="2043953"/>
                  </a:cubicBezTo>
                  <a:cubicBezTo>
                    <a:pt x="910174" y="2052405"/>
                    <a:pt x="912316" y="2064371"/>
                    <a:pt x="905435" y="2070847"/>
                  </a:cubicBezTo>
                  <a:cubicBezTo>
                    <a:pt x="860575" y="2113068"/>
                    <a:pt x="814825" y="2155693"/>
                    <a:pt x="762000" y="2187388"/>
                  </a:cubicBezTo>
                  <a:lnTo>
                    <a:pt x="672353" y="2241176"/>
                  </a:lnTo>
                  <a:cubicBezTo>
                    <a:pt x="645459" y="2238188"/>
                    <a:pt x="617498" y="2240283"/>
                    <a:pt x="591670" y="2232212"/>
                  </a:cubicBezTo>
                  <a:cubicBezTo>
                    <a:pt x="568675" y="2225026"/>
                    <a:pt x="550849" y="2206322"/>
                    <a:pt x="528917" y="2196353"/>
                  </a:cubicBezTo>
                  <a:cubicBezTo>
                    <a:pt x="517701" y="2191255"/>
                    <a:pt x="505012" y="2190376"/>
                    <a:pt x="493059" y="2187388"/>
                  </a:cubicBezTo>
                  <a:cubicBezTo>
                    <a:pt x="478118" y="2172447"/>
                    <a:pt x="465816" y="2154286"/>
                    <a:pt x="448235" y="2142565"/>
                  </a:cubicBezTo>
                  <a:cubicBezTo>
                    <a:pt x="439270" y="2136588"/>
                    <a:pt x="430580" y="2130178"/>
                    <a:pt x="421341" y="2124635"/>
                  </a:cubicBezTo>
                  <a:cubicBezTo>
                    <a:pt x="368230" y="2092768"/>
                    <a:pt x="368352" y="2093658"/>
                    <a:pt x="322729" y="2070847"/>
                  </a:cubicBezTo>
                  <a:lnTo>
                    <a:pt x="286870" y="2017059"/>
                  </a:lnTo>
                  <a:close/>
                </a:path>
              </a:pathLst>
            </a:custGeom>
            <a:solidFill>
              <a:srgbClr val="CC66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9" name="직사각형 1628">
              <a:extLst>
                <a:ext uri="{FF2B5EF4-FFF2-40B4-BE49-F238E27FC236}">
                  <a16:creationId xmlns:a16="http://schemas.microsoft.com/office/drawing/2014/main" id="{388A90F2-7639-24EE-1493-491E8C299A2C}"/>
                </a:ext>
              </a:extLst>
            </p:cNvPr>
            <p:cNvSpPr/>
            <p:nvPr/>
          </p:nvSpPr>
          <p:spPr>
            <a:xfrm rot="2466136">
              <a:off x="5110524" y="3935671"/>
              <a:ext cx="109728" cy="4846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2" name="직사각형 1631">
              <a:extLst>
                <a:ext uri="{FF2B5EF4-FFF2-40B4-BE49-F238E27FC236}">
                  <a16:creationId xmlns:a16="http://schemas.microsoft.com/office/drawing/2014/main" id="{95456B66-A88A-FD09-8CBB-EE1FB39942EB}"/>
                </a:ext>
              </a:extLst>
            </p:cNvPr>
            <p:cNvSpPr/>
            <p:nvPr/>
          </p:nvSpPr>
          <p:spPr>
            <a:xfrm rot="4018148">
              <a:off x="5642293" y="3730483"/>
              <a:ext cx="219456" cy="16271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3" name="직사각형 1632">
              <a:extLst>
                <a:ext uri="{FF2B5EF4-FFF2-40B4-BE49-F238E27FC236}">
                  <a16:creationId xmlns:a16="http://schemas.microsoft.com/office/drawing/2014/main" id="{D0E6D18A-A5A7-D0AA-E5A5-6C3937E3AD5D}"/>
                </a:ext>
              </a:extLst>
            </p:cNvPr>
            <p:cNvSpPr/>
            <p:nvPr/>
          </p:nvSpPr>
          <p:spPr>
            <a:xfrm>
              <a:off x="5823204" y="4330580"/>
              <a:ext cx="241683" cy="4846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4" name="직사각형 1633">
              <a:extLst>
                <a:ext uri="{FF2B5EF4-FFF2-40B4-BE49-F238E27FC236}">
                  <a16:creationId xmlns:a16="http://schemas.microsoft.com/office/drawing/2014/main" id="{3D991101-57F3-1E4E-C252-D7B007CBA1A8}"/>
                </a:ext>
              </a:extLst>
            </p:cNvPr>
            <p:cNvSpPr/>
            <p:nvPr/>
          </p:nvSpPr>
          <p:spPr>
            <a:xfrm rot="3554098">
              <a:off x="5451710" y="4440887"/>
              <a:ext cx="99960" cy="57427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5" name="직사각형 1634">
              <a:extLst>
                <a:ext uri="{FF2B5EF4-FFF2-40B4-BE49-F238E27FC236}">
                  <a16:creationId xmlns:a16="http://schemas.microsoft.com/office/drawing/2014/main" id="{27AC08E8-E3A9-B613-CCC5-DA5783EED277}"/>
                </a:ext>
              </a:extLst>
            </p:cNvPr>
            <p:cNvSpPr/>
            <p:nvPr/>
          </p:nvSpPr>
          <p:spPr>
            <a:xfrm>
              <a:off x="4926466" y="4528073"/>
              <a:ext cx="109728" cy="4846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6" name="직사각형 1635">
              <a:extLst>
                <a:ext uri="{FF2B5EF4-FFF2-40B4-BE49-F238E27FC236}">
                  <a16:creationId xmlns:a16="http://schemas.microsoft.com/office/drawing/2014/main" id="{777A43E8-98E0-5CD5-1E13-4DF975CBF0C9}"/>
                </a:ext>
              </a:extLst>
            </p:cNvPr>
            <p:cNvSpPr/>
            <p:nvPr/>
          </p:nvSpPr>
          <p:spPr>
            <a:xfrm>
              <a:off x="5278150" y="3245851"/>
              <a:ext cx="109728" cy="4846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9" name="사각형: 잘린 대각선 방향 모서리 1638">
              <a:extLst>
                <a:ext uri="{FF2B5EF4-FFF2-40B4-BE49-F238E27FC236}">
                  <a16:creationId xmlns:a16="http://schemas.microsoft.com/office/drawing/2014/main" id="{F84F4EA5-F0A6-2DF0-004C-7D912B347E45}"/>
                </a:ext>
              </a:extLst>
            </p:cNvPr>
            <p:cNvSpPr/>
            <p:nvPr/>
          </p:nvSpPr>
          <p:spPr>
            <a:xfrm>
              <a:off x="5742521" y="4335599"/>
              <a:ext cx="161365" cy="179025"/>
            </a:xfrm>
            <a:prstGeom prst="snip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0" name="사각형: 잘린 대각선 방향 모서리 1639">
              <a:extLst>
                <a:ext uri="{FF2B5EF4-FFF2-40B4-BE49-F238E27FC236}">
                  <a16:creationId xmlns:a16="http://schemas.microsoft.com/office/drawing/2014/main" id="{E1306E6A-252E-EE99-DB37-658E69227A95}"/>
                </a:ext>
              </a:extLst>
            </p:cNvPr>
            <p:cNvSpPr/>
            <p:nvPr/>
          </p:nvSpPr>
          <p:spPr>
            <a:xfrm>
              <a:off x="5307195" y="4619454"/>
              <a:ext cx="161365" cy="179025"/>
            </a:xfrm>
            <a:prstGeom prst="snip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1" name="사각형: 잘린 대각선 방향 모서리 1640">
              <a:extLst>
                <a:ext uri="{FF2B5EF4-FFF2-40B4-BE49-F238E27FC236}">
                  <a16:creationId xmlns:a16="http://schemas.microsoft.com/office/drawing/2014/main" id="{D1819BC4-E42E-C4B3-A74B-33DD459C6FDC}"/>
                </a:ext>
              </a:extLst>
            </p:cNvPr>
            <p:cNvSpPr/>
            <p:nvPr/>
          </p:nvSpPr>
          <p:spPr>
            <a:xfrm>
              <a:off x="5587743" y="3973246"/>
              <a:ext cx="161365" cy="179025"/>
            </a:xfrm>
            <a:prstGeom prst="snip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2" name="사각형: 잘린 대각선 방향 모서리 1641">
              <a:extLst>
                <a:ext uri="{FF2B5EF4-FFF2-40B4-BE49-F238E27FC236}">
                  <a16:creationId xmlns:a16="http://schemas.microsoft.com/office/drawing/2014/main" id="{9B068478-4134-8E22-C1DF-72A589324757}"/>
                </a:ext>
              </a:extLst>
            </p:cNvPr>
            <p:cNvSpPr/>
            <p:nvPr/>
          </p:nvSpPr>
          <p:spPr>
            <a:xfrm>
              <a:off x="5175261" y="3540546"/>
              <a:ext cx="161365" cy="179025"/>
            </a:xfrm>
            <a:prstGeom prst="snip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3" name="사각형: 잘린 대각선 방향 모서리 1642">
              <a:extLst>
                <a:ext uri="{FF2B5EF4-FFF2-40B4-BE49-F238E27FC236}">
                  <a16:creationId xmlns:a16="http://schemas.microsoft.com/office/drawing/2014/main" id="{A08B07D6-DD07-BB41-E6B3-072443580A87}"/>
                </a:ext>
              </a:extLst>
            </p:cNvPr>
            <p:cNvSpPr/>
            <p:nvPr/>
          </p:nvSpPr>
          <p:spPr>
            <a:xfrm>
              <a:off x="5668425" y="3614534"/>
              <a:ext cx="161365" cy="179025"/>
            </a:xfrm>
            <a:prstGeom prst="snip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4" name="사각형: 잘린 대각선 방향 모서리 1643">
              <a:extLst>
                <a:ext uri="{FF2B5EF4-FFF2-40B4-BE49-F238E27FC236}">
                  <a16:creationId xmlns:a16="http://schemas.microsoft.com/office/drawing/2014/main" id="{FB5A5EBB-D298-3CA4-0B79-75739E5F68F3}"/>
                </a:ext>
              </a:extLst>
            </p:cNvPr>
            <p:cNvSpPr/>
            <p:nvPr/>
          </p:nvSpPr>
          <p:spPr>
            <a:xfrm>
              <a:off x="5148710" y="4134351"/>
              <a:ext cx="161365" cy="179025"/>
            </a:xfrm>
            <a:prstGeom prst="snip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5" name="사각형: 잘린 대각선 방향 모서리 1644">
              <a:extLst>
                <a:ext uri="{FF2B5EF4-FFF2-40B4-BE49-F238E27FC236}">
                  <a16:creationId xmlns:a16="http://schemas.microsoft.com/office/drawing/2014/main" id="{08898349-AD09-1F6D-7E9E-62C6A2A58B27}"/>
                </a:ext>
              </a:extLst>
            </p:cNvPr>
            <p:cNvSpPr/>
            <p:nvPr/>
          </p:nvSpPr>
          <p:spPr>
            <a:xfrm>
              <a:off x="4955511" y="4591364"/>
              <a:ext cx="161365" cy="179025"/>
            </a:xfrm>
            <a:prstGeom prst="snip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6" name="사각형: 잘린 대각선 방향 모서리 1645">
              <a:extLst>
                <a:ext uri="{FF2B5EF4-FFF2-40B4-BE49-F238E27FC236}">
                  <a16:creationId xmlns:a16="http://schemas.microsoft.com/office/drawing/2014/main" id="{00D56F4C-3516-B324-D6B1-823B0967C439}"/>
                </a:ext>
              </a:extLst>
            </p:cNvPr>
            <p:cNvSpPr/>
            <p:nvPr/>
          </p:nvSpPr>
          <p:spPr>
            <a:xfrm>
              <a:off x="4872169" y="4062758"/>
              <a:ext cx="161365" cy="179025"/>
            </a:xfrm>
            <a:prstGeom prst="snip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7" name="사각형: 잘린 대각선 방향 모서리 1646">
              <a:extLst>
                <a:ext uri="{FF2B5EF4-FFF2-40B4-BE49-F238E27FC236}">
                  <a16:creationId xmlns:a16="http://schemas.microsoft.com/office/drawing/2014/main" id="{D62108ED-9144-BE20-6C50-BC27C24BCA68}"/>
                </a:ext>
              </a:extLst>
            </p:cNvPr>
            <p:cNvSpPr/>
            <p:nvPr/>
          </p:nvSpPr>
          <p:spPr>
            <a:xfrm>
              <a:off x="6033939" y="3429000"/>
              <a:ext cx="161365" cy="179025"/>
            </a:xfrm>
            <a:prstGeom prst="snip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8" name="사각형: 둥근 모서리 1647">
              <a:extLst>
                <a:ext uri="{FF2B5EF4-FFF2-40B4-BE49-F238E27FC236}">
                  <a16:creationId xmlns:a16="http://schemas.microsoft.com/office/drawing/2014/main" id="{1EF5E51C-24BE-C423-D3E7-5894747E33D5}"/>
                </a:ext>
              </a:extLst>
            </p:cNvPr>
            <p:cNvSpPr/>
            <p:nvPr/>
          </p:nvSpPr>
          <p:spPr>
            <a:xfrm>
              <a:off x="4558733" y="2886635"/>
              <a:ext cx="1636571" cy="29644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50" name="타원 1649">
            <a:extLst>
              <a:ext uri="{FF2B5EF4-FFF2-40B4-BE49-F238E27FC236}">
                <a16:creationId xmlns:a16="http://schemas.microsoft.com/office/drawing/2014/main" id="{0DED6025-B3CE-C0E1-DB4B-DF6151EC4586}"/>
              </a:ext>
            </a:extLst>
          </p:cNvPr>
          <p:cNvSpPr/>
          <p:nvPr/>
        </p:nvSpPr>
        <p:spPr>
          <a:xfrm rot="832635">
            <a:off x="6468210" y="2494572"/>
            <a:ext cx="2229035" cy="1795798"/>
          </a:xfrm>
          <a:prstGeom prst="ellipse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61" name="그룹 1660">
            <a:extLst>
              <a:ext uri="{FF2B5EF4-FFF2-40B4-BE49-F238E27FC236}">
                <a16:creationId xmlns:a16="http://schemas.microsoft.com/office/drawing/2014/main" id="{56027A65-E145-97F3-EDAD-C8DD77B5CACB}"/>
              </a:ext>
            </a:extLst>
          </p:cNvPr>
          <p:cNvGrpSpPr/>
          <p:nvPr/>
        </p:nvGrpSpPr>
        <p:grpSpPr>
          <a:xfrm>
            <a:off x="5975960" y="1582923"/>
            <a:ext cx="2956618" cy="3452228"/>
            <a:chOff x="6985241" y="1479569"/>
            <a:chExt cx="2956618" cy="3452228"/>
          </a:xfrm>
        </p:grpSpPr>
        <p:sp>
          <p:nvSpPr>
            <p:cNvPr id="1660" name="막힌 원호 1659">
              <a:extLst>
                <a:ext uri="{FF2B5EF4-FFF2-40B4-BE49-F238E27FC236}">
                  <a16:creationId xmlns:a16="http://schemas.microsoft.com/office/drawing/2014/main" id="{77704382-17DA-244A-4291-B54C1834D4EE}"/>
                </a:ext>
              </a:extLst>
            </p:cNvPr>
            <p:cNvSpPr/>
            <p:nvPr/>
          </p:nvSpPr>
          <p:spPr>
            <a:xfrm>
              <a:off x="7594957" y="1479569"/>
              <a:ext cx="1712259" cy="135810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59" name="사각형: 둥근 모서리 1658">
              <a:extLst>
                <a:ext uri="{FF2B5EF4-FFF2-40B4-BE49-F238E27FC236}">
                  <a16:creationId xmlns:a16="http://schemas.microsoft.com/office/drawing/2014/main" id="{A61ED7B2-5C1F-9CDC-DC61-E1BF011B4D0E}"/>
                </a:ext>
              </a:extLst>
            </p:cNvPr>
            <p:cNvSpPr/>
            <p:nvPr/>
          </p:nvSpPr>
          <p:spPr>
            <a:xfrm>
              <a:off x="6985241" y="1999129"/>
              <a:ext cx="2956618" cy="293266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65" name="그룹 1664">
            <a:extLst>
              <a:ext uri="{FF2B5EF4-FFF2-40B4-BE49-F238E27FC236}">
                <a16:creationId xmlns:a16="http://schemas.microsoft.com/office/drawing/2014/main" id="{719343B1-954D-0BE6-3846-A0DEFC1C1EC1}"/>
              </a:ext>
            </a:extLst>
          </p:cNvPr>
          <p:cNvGrpSpPr/>
          <p:nvPr/>
        </p:nvGrpSpPr>
        <p:grpSpPr>
          <a:xfrm>
            <a:off x="3345574" y="1713108"/>
            <a:ext cx="2123091" cy="3441597"/>
            <a:chOff x="3345722" y="1713109"/>
            <a:chExt cx="1861039" cy="3271628"/>
          </a:xfrm>
        </p:grpSpPr>
        <p:sp>
          <p:nvSpPr>
            <p:cNvPr id="1666" name="직사각형 1665">
              <a:extLst>
                <a:ext uri="{FF2B5EF4-FFF2-40B4-BE49-F238E27FC236}">
                  <a16:creationId xmlns:a16="http://schemas.microsoft.com/office/drawing/2014/main" id="{46698590-31D0-FA3D-4032-27D177FFAC72}"/>
                </a:ext>
              </a:extLst>
            </p:cNvPr>
            <p:cNvSpPr/>
            <p:nvPr/>
          </p:nvSpPr>
          <p:spPr>
            <a:xfrm>
              <a:off x="3346064" y="1713109"/>
              <a:ext cx="1860697" cy="32186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7" name="직사각형 1666">
              <a:extLst>
                <a:ext uri="{FF2B5EF4-FFF2-40B4-BE49-F238E27FC236}">
                  <a16:creationId xmlns:a16="http://schemas.microsoft.com/office/drawing/2014/main" id="{152330BF-E926-8CFA-22B3-4C562917B2CB}"/>
                </a:ext>
              </a:extLst>
            </p:cNvPr>
            <p:cNvSpPr/>
            <p:nvPr/>
          </p:nvSpPr>
          <p:spPr>
            <a:xfrm>
              <a:off x="3345722" y="1766049"/>
              <a:ext cx="1860697" cy="32186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67363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 -0.04514 L 0.0142 -0.0449 C 0.01394 -0.06319 0.01381 -0.08102 0.01341 -0.09884 C 0.01341 -0.1037 0.01276 -0.10833 0.01276 -0.11319 C 0.01081 -0.21481 0.01315 -0.14444 0.01133 -0.19676 C 0.01146 -0.23565 0.01159 -0.2743 0.01198 -0.31319 C 0.01211 -0.31967 0.0125 -0.32615 0.01276 -0.33287 C 0.01354 -0.35509 0.01341 -0.34861 0.01341 -0.35902 L 0.01498 -0.40324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1366 L -0.00937 -0.01366 C -0.00677 -0.01343 -0.00403 -0.0132 -0.0013 -0.0125 C 0.00092 -0.01181 0.003 -0.01065 0.00521 -0.00996 C 0.00678 -0.00926 0.00821 -0.00903 0.00964 -0.00857 C 0.0112 -0.00903 0.01264 -0.00996 0.01407 -0.00996 C 0.01758 -0.00949 0.02435 -0.00718 0.02435 -0.00718 C 0.02592 -0.00649 0.02735 -0.00533 0.02878 -0.00463 C 0.03152 -0.00324 0.03568 -0.00255 0.03829 -0.00209 C 0.05196 0.00069 0.04675 -0.0007 0.06928 0.00069 L 0.10821 -0.0007 C 0.11407 -0.00093 0.11993 -0.00162 0.12579 -0.00209 C 0.14909 -0.00324 0.17735 -0.00394 0.20014 -0.00463 C 0.20326 -0.00417 0.20639 -0.00324 0.20964 -0.00324 C 0.23282 -0.00324 0.21771 -0.00417 0.23099 -0.00602 C 0.23516 -0.00649 0.23933 -0.00672 0.24349 -0.00718 L 0.27292 -0.01112 C 0.27891 -0.01343 0.27527 -0.0125 0.28386 -0.0125 L 0.28542 -0.0125 " pathEditMode="relative" ptsTypes="AAAAAAAAAAAAAAAAAAA">
                                      <p:cBhvr>
                                        <p:cTn id="10" dur="2000" fill="hold"/>
                                        <p:tgtEl>
                                          <p:spTgt spid="1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타원 11">
            <a:extLst>
              <a:ext uri="{FF2B5EF4-FFF2-40B4-BE49-F238E27FC236}">
                <a16:creationId xmlns:a16="http://schemas.microsoft.com/office/drawing/2014/main" id="{CBE06F8B-DE89-159F-AC0D-BDE78EECF212}"/>
              </a:ext>
            </a:extLst>
          </p:cNvPr>
          <p:cNvSpPr/>
          <p:nvPr/>
        </p:nvSpPr>
        <p:spPr>
          <a:xfrm>
            <a:off x="1958115" y="1390242"/>
            <a:ext cx="2985247" cy="2949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C1254D7-415F-B0ED-439E-1D134DE40C3E}"/>
              </a:ext>
            </a:extLst>
          </p:cNvPr>
          <p:cNvGrpSpPr/>
          <p:nvPr/>
        </p:nvGrpSpPr>
        <p:grpSpPr>
          <a:xfrm>
            <a:off x="2518021" y="1574416"/>
            <a:ext cx="1937500" cy="2520626"/>
            <a:chOff x="4563033" y="2124636"/>
            <a:chExt cx="2538135" cy="3210908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43B7800-A423-A01A-4027-7EEA5588C43E}"/>
                </a:ext>
              </a:extLst>
            </p:cNvPr>
            <p:cNvSpPr/>
            <p:nvPr/>
          </p:nvSpPr>
          <p:spPr>
            <a:xfrm>
              <a:off x="5074023" y="2124636"/>
              <a:ext cx="1389530" cy="13805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E01FF2E8-F07A-925E-365F-AEAEF570311E}"/>
                </a:ext>
              </a:extLst>
            </p:cNvPr>
            <p:cNvSpPr/>
            <p:nvPr/>
          </p:nvSpPr>
          <p:spPr>
            <a:xfrm rot="5400000">
              <a:off x="5031438" y="3339356"/>
              <a:ext cx="1427633" cy="826994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365DC2AB-0042-462D-1128-5B0DE2B2644C}"/>
                </a:ext>
              </a:extLst>
            </p:cNvPr>
            <p:cNvSpPr/>
            <p:nvPr/>
          </p:nvSpPr>
          <p:spPr>
            <a:xfrm rot="1914006">
              <a:off x="5803525" y="3541594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EB0E89E2-511A-AC3F-8506-9F50F0D65E8D}"/>
                </a:ext>
              </a:extLst>
            </p:cNvPr>
            <p:cNvSpPr/>
            <p:nvPr/>
          </p:nvSpPr>
          <p:spPr>
            <a:xfrm rot="8171060">
              <a:off x="4563033" y="3588072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963B5001-83CF-4FD4-3065-6BBFE6D5C2F2}"/>
                </a:ext>
              </a:extLst>
            </p:cNvPr>
            <p:cNvSpPr/>
            <p:nvPr/>
          </p:nvSpPr>
          <p:spPr>
            <a:xfrm rot="7631780">
              <a:off x="4852415" y="4371838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5537F02F-04CA-CEB5-1665-50DD2927494B}"/>
                </a:ext>
              </a:extLst>
            </p:cNvPr>
            <p:cNvSpPr/>
            <p:nvPr/>
          </p:nvSpPr>
          <p:spPr>
            <a:xfrm rot="2491123">
              <a:off x="5560736" y="4351632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35C5C8F3-5B0C-700E-63DD-D775351D5289}"/>
                </a:ext>
              </a:extLst>
            </p:cNvPr>
            <p:cNvSpPr/>
            <p:nvPr/>
          </p:nvSpPr>
          <p:spPr>
            <a:xfrm>
              <a:off x="5308870" y="2446290"/>
              <a:ext cx="412326" cy="4311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D8A67E58-6E20-5337-FBA1-B2A34A4608B5}"/>
                </a:ext>
              </a:extLst>
            </p:cNvPr>
            <p:cNvSpPr/>
            <p:nvPr/>
          </p:nvSpPr>
          <p:spPr>
            <a:xfrm>
              <a:off x="5912869" y="2432217"/>
              <a:ext cx="412326" cy="4311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타원 12">
            <a:extLst>
              <a:ext uri="{FF2B5EF4-FFF2-40B4-BE49-F238E27FC236}">
                <a16:creationId xmlns:a16="http://schemas.microsoft.com/office/drawing/2014/main" id="{B94B55A8-AF31-1D10-4AB0-E3892F41CC4A}"/>
              </a:ext>
            </a:extLst>
          </p:cNvPr>
          <p:cNvSpPr/>
          <p:nvPr/>
        </p:nvSpPr>
        <p:spPr>
          <a:xfrm>
            <a:off x="5997031" y="1009325"/>
            <a:ext cx="4969909" cy="2970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26A228D-6BA2-CB83-DDDB-BA65E2C479DC}"/>
              </a:ext>
            </a:extLst>
          </p:cNvPr>
          <p:cNvGrpSpPr/>
          <p:nvPr/>
        </p:nvGrpSpPr>
        <p:grpSpPr>
          <a:xfrm>
            <a:off x="6628772" y="1231218"/>
            <a:ext cx="1937500" cy="2520626"/>
            <a:chOff x="4563033" y="2124636"/>
            <a:chExt cx="2538135" cy="3210908"/>
          </a:xfrm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327CC126-CE13-E823-1740-65E44379F719}"/>
                </a:ext>
              </a:extLst>
            </p:cNvPr>
            <p:cNvSpPr/>
            <p:nvPr/>
          </p:nvSpPr>
          <p:spPr>
            <a:xfrm>
              <a:off x="5074023" y="2124636"/>
              <a:ext cx="1389530" cy="138056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CC44F821-AB61-DE4E-C983-10DFA92FAB09}"/>
                </a:ext>
              </a:extLst>
            </p:cNvPr>
            <p:cNvSpPr/>
            <p:nvPr/>
          </p:nvSpPr>
          <p:spPr>
            <a:xfrm rot="5400000">
              <a:off x="5031438" y="3339356"/>
              <a:ext cx="1427633" cy="82699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0E6DF9CC-0D14-6395-6F59-3AB1A41AD1ED}"/>
                </a:ext>
              </a:extLst>
            </p:cNvPr>
            <p:cNvSpPr/>
            <p:nvPr/>
          </p:nvSpPr>
          <p:spPr>
            <a:xfrm rot="1914006">
              <a:off x="5803525" y="3541594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AF2947B8-4C59-9493-92B6-5CB24D0720E8}"/>
                </a:ext>
              </a:extLst>
            </p:cNvPr>
            <p:cNvSpPr/>
            <p:nvPr/>
          </p:nvSpPr>
          <p:spPr>
            <a:xfrm rot="8171060">
              <a:off x="4563033" y="3588072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568953AD-1F5E-11AC-5172-70E009A1C4BF}"/>
                </a:ext>
              </a:extLst>
            </p:cNvPr>
            <p:cNvSpPr/>
            <p:nvPr/>
          </p:nvSpPr>
          <p:spPr>
            <a:xfrm rot="7631780">
              <a:off x="4852415" y="4371838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6551328B-674D-0B0D-EB50-2CCF267C4884}"/>
                </a:ext>
              </a:extLst>
            </p:cNvPr>
            <p:cNvSpPr/>
            <p:nvPr/>
          </p:nvSpPr>
          <p:spPr>
            <a:xfrm rot="2491123">
              <a:off x="5560736" y="4351632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622DA46B-82B8-3340-BD66-99FEB505D72F}"/>
                </a:ext>
              </a:extLst>
            </p:cNvPr>
            <p:cNvSpPr/>
            <p:nvPr/>
          </p:nvSpPr>
          <p:spPr>
            <a:xfrm>
              <a:off x="5308870" y="2446290"/>
              <a:ext cx="412326" cy="4311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88F2ED0F-8C1F-7E4E-61A1-B2C32E2A23F5}"/>
                </a:ext>
              </a:extLst>
            </p:cNvPr>
            <p:cNvSpPr/>
            <p:nvPr/>
          </p:nvSpPr>
          <p:spPr>
            <a:xfrm>
              <a:off x="5912869" y="2432217"/>
              <a:ext cx="412326" cy="4311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262C8E0-488F-8F52-FF49-27ACEC7EB446}"/>
              </a:ext>
            </a:extLst>
          </p:cNvPr>
          <p:cNvGrpSpPr/>
          <p:nvPr/>
        </p:nvGrpSpPr>
        <p:grpSpPr>
          <a:xfrm>
            <a:off x="8562940" y="1192597"/>
            <a:ext cx="1937500" cy="2520626"/>
            <a:chOff x="4563033" y="2124636"/>
            <a:chExt cx="2538135" cy="3210908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0A14253B-1262-77ED-82ED-FE944368022C}"/>
                </a:ext>
              </a:extLst>
            </p:cNvPr>
            <p:cNvSpPr/>
            <p:nvPr/>
          </p:nvSpPr>
          <p:spPr>
            <a:xfrm>
              <a:off x="5074023" y="2124636"/>
              <a:ext cx="1389530" cy="13805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5415B9E5-B556-50E7-BF29-1280EBF049EA}"/>
                </a:ext>
              </a:extLst>
            </p:cNvPr>
            <p:cNvSpPr/>
            <p:nvPr/>
          </p:nvSpPr>
          <p:spPr>
            <a:xfrm rot="5400000">
              <a:off x="5031438" y="3339356"/>
              <a:ext cx="1427633" cy="82699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2F0A478B-4691-8923-5124-64624CC02ECF}"/>
                </a:ext>
              </a:extLst>
            </p:cNvPr>
            <p:cNvSpPr/>
            <p:nvPr/>
          </p:nvSpPr>
          <p:spPr>
            <a:xfrm rot="1914006">
              <a:off x="5803525" y="3541594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1657BAEB-209E-D0A9-0705-C3455F73FB40}"/>
                </a:ext>
              </a:extLst>
            </p:cNvPr>
            <p:cNvSpPr/>
            <p:nvPr/>
          </p:nvSpPr>
          <p:spPr>
            <a:xfrm rot="8171060">
              <a:off x="4563033" y="3588072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588DA646-83DC-23FB-3533-EF2DFC3D29D9}"/>
                </a:ext>
              </a:extLst>
            </p:cNvPr>
            <p:cNvSpPr/>
            <p:nvPr/>
          </p:nvSpPr>
          <p:spPr>
            <a:xfrm rot="7631780">
              <a:off x="4852415" y="4371838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0A15817A-5E9A-6DDB-E568-596297D77676}"/>
                </a:ext>
              </a:extLst>
            </p:cNvPr>
            <p:cNvSpPr/>
            <p:nvPr/>
          </p:nvSpPr>
          <p:spPr>
            <a:xfrm rot="2491123">
              <a:off x="5560736" y="4351632"/>
              <a:ext cx="1297643" cy="62977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02AB9CF0-F4A0-C309-E014-9A117588F91A}"/>
                </a:ext>
              </a:extLst>
            </p:cNvPr>
            <p:cNvSpPr/>
            <p:nvPr/>
          </p:nvSpPr>
          <p:spPr>
            <a:xfrm>
              <a:off x="5308870" y="2446290"/>
              <a:ext cx="412326" cy="43111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C3E6CA66-A003-9DE1-8CA2-F2769D3F35E3}"/>
                </a:ext>
              </a:extLst>
            </p:cNvPr>
            <p:cNvSpPr/>
            <p:nvPr/>
          </p:nvSpPr>
          <p:spPr>
            <a:xfrm>
              <a:off x="5912869" y="2432217"/>
              <a:ext cx="412326" cy="43111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타원 32">
            <a:extLst>
              <a:ext uri="{FF2B5EF4-FFF2-40B4-BE49-F238E27FC236}">
                <a16:creationId xmlns:a16="http://schemas.microsoft.com/office/drawing/2014/main" id="{33490671-7C3B-4485-D613-6A4C02D40FA2}"/>
              </a:ext>
            </a:extLst>
          </p:cNvPr>
          <p:cNvSpPr/>
          <p:nvPr/>
        </p:nvSpPr>
        <p:spPr>
          <a:xfrm>
            <a:off x="4964759" y="3875771"/>
            <a:ext cx="2985247" cy="2949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7B940A7D-557F-A6C0-2EED-29E519AB774A}"/>
              </a:ext>
            </a:extLst>
          </p:cNvPr>
          <p:cNvSpPr/>
          <p:nvPr/>
        </p:nvSpPr>
        <p:spPr>
          <a:xfrm>
            <a:off x="9035616" y="3757553"/>
            <a:ext cx="2985247" cy="2949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60E5558C-BDEC-1638-1AC8-87CEED207005}"/>
              </a:ext>
            </a:extLst>
          </p:cNvPr>
          <p:cNvGrpSpPr/>
          <p:nvPr/>
        </p:nvGrpSpPr>
        <p:grpSpPr>
          <a:xfrm>
            <a:off x="9631786" y="3970942"/>
            <a:ext cx="1899523" cy="2372624"/>
            <a:chOff x="8901260" y="4171235"/>
            <a:chExt cx="1899523" cy="2372624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5416AB5A-4894-E25E-D637-A5E387FD949C}"/>
                </a:ext>
              </a:extLst>
            </p:cNvPr>
            <p:cNvGrpSpPr/>
            <p:nvPr/>
          </p:nvGrpSpPr>
          <p:grpSpPr>
            <a:xfrm>
              <a:off x="8901260" y="4171235"/>
              <a:ext cx="1899523" cy="2372624"/>
              <a:chOff x="4563645" y="2124636"/>
              <a:chExt cx="2488384" cy="3022375"/>
            </a:xfrm>
          </p:grpSpPr>
          <p:sp>
            <p:nvSpPr>
              <p:cNvPr id="57" name="사각형: 둥근 모서리 56">
                <a:extLst>
                  <a:ext uri="{FF2B5EF4-FFF2-40B4-BE49-F238E27FC236}">
                    <a16:creationId xmlns:a16="http://schemas.microsoft.com/office/drawing/2014/main" id="{7E8EE80E-8950-139F-D7B3-EEA106D9D41E}"/>
                  </a:ext>
                </a:extLst>
              </p:cNvPr>
              <p:cNvSpPr/>
              <p:nvPr/>
            </p:nvSpPr>
            <p:spPr>
              <a:xfrm rot="8171060">
                <a:off x="4563645" y="3570418"/>
                <a:ext cx="1297642" cy="62114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0000">
                    <a:srgbClr val="0070C0"/>
                  </a:gs>
                  <a:gs pos="85000">
                    <a:srgbClr val="FF000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사각형: 둥근 모서리 55">
                <a:extLst>
                  <a:ext uri="{FF2B5EF4-FFF2-40B4-BE49-F238E27FC236}">
                    <a16:creationId xmlns:a16="http://schemas.microsoft.com/office/drawing/2014/main" id="{E75D632C-7867-236F-0C4E-36B67D0D5791}"/>
                  </a:ext>
                </a:extLst>
              </p:cNvPr>
              <p:cNvSpPr/>
              <p:nvPr/>
            </p:nvSpPr>
            <p:spPr>
              <a:xfrm rot="1914006">
                <a:off x="5754387" y="3529110"/>
                <a:ext cx="1297642" cy="62112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0000">
                    <a:srgbClr val="FF0000"/>
                  </a:gs>
                  <a:gs pos="85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8CB1BB8F-6409-49A2-A0DD-98DB870B5E76}"/>
                  </a:ext>
                </a:extLst>
              </p:cNvPr>
              <p:cNvSpPr/>
              <p:nvPr/>
            </p:nvSpPr>
            <p:spPr>
              <a:xfrm>
                <a:off x="5074023" y="2124636"/>
                <a:ext cx="1389530" cy="138056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사각형: 둥근 모서리 46">
                <a:extLst>
                  <a:ext uri="{FF2B5EF4-FFF2-40B4-BE49-F238E27FC236}">
                    <a16:creationId xmlns:a16="http://schemas.microsoft.com/office/drawing/2014/main" id="{A7D3113A-2706-DC8C-3961-84C247BF1251}"/>
                  </a:ext>
                </a:extLst>
              </p:cNvPr>
              <p:cNvSpPr/>
              <p:nvPr/>
            </p:nvSpPr>
            <p:spPr>
              <a:xfrm rot="5400000">
                <a:off x="5031438" y="3339356"/>
                <a:ext cx="1427633" cy="826994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id="{C06C4881-9A8F-F12C-0AE5-C904DAB64623}"/>
                  </a:ext>
                </a:extLst>
              </p:cNvPr>
              <p:cNvSpPr/>
              <p:nvPr/>
            </p:nvSpPr>
            <p:spPr>
              <a:xfrm rot="13490827">
                <a:off x="4997875" y="4117053"/>
                <a:ext cx="633725" cy="102995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0000">
                    <a:srgbClr val="FF0000"/>
                  </a:gs>
                  <a:gs pos="85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6058689C-FFD0-1C80-E74B-692E1DF19030}"/>
                  </a:ext>
                </a:extLst>
              </p:cNvPr>
              <p:cNvSpPr/>
              <p:nvPr/>
            </p:nvSpPr>
            <p:spPr>
              <a:xfrm>
                <a:off x="5308870" y="2446290"/>
                <a:ext cx="412326" cy="43111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id="{7A9B669D-21F0-90EB-CE0A-2441AC3F3759}"/>
                  </a:ext>
                </a:extLst>
              </p:cNvPr>
              <p:cNvSpPr/>
              <p:nvPr/>
            </p:nvSpPr>
            <p:spPr>
              <a:xfrm>
                <a:off x="5912869" y="2432217"/>
                <a:ext cx="412326" cy="43111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사각형: 둥근 모서리 65">
                <a:extLst>
                  <a:ext uri="{FF2B5EF4-FFF2-40B4-BE49-F238E27FC236}">
                    <a16:creationId xmlns:a16="http://schemas.microsoft.com/office/drawing/2014/main" id="{D8991F3E-E7A9-203E-15A2-6D247FB87F43}"/>
                  </a:ext>
                </a:extLst>
              </p:cNvPr>
              <p:cNvSpPr/>
              <p:nvPr/>
            </p:nvSpPr>
            <p:spPr>
              <a:xfrm rot="8041671">
                <a:off x="5823623" y="4070178"/>
                <a:ext cx="616237" cy="105918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0000">
                    <a:srgbClr val="FF0000"/>
                  </a:gs>
                  <a:gs pos="85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7" name="사각형: 둥근 모서리 66">
                <a:extLst>
                  <a:ext uri="{FF2B5EF4-FFF2-40B4-BE49-F238E27FC236}">
                    <a16:creationId xmlns:a16="http://schemas.microsoft.com/office/drawing/2014/main" id="{339D337B-879A-81A0-5E1A-0F0A053E4148}"/>
                  </a:ext>
                </a:extLst>
              </p:cNvPr>
              <p:cNvSpPr/>
              <p:nvPr/>
            </p:nvSpPr>
            <p:spPr>
              <a:xfrm rot="7908940">
                <a:off x="5734757" y="3846727"/>
                <a:ext cx="691679" cy="407949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사각형: 둥근 모서리 67">
                <a:extLst>
                  <a:ext uri="{FF2B5EF4-FFF2-40B4-BE49-F238E27FC236}">
                    <a16:creationId xmlns:a16="http://schemas.microsoft.com/office/drawing/2014/main" id="{186AD7D1-332C-4737-CD9E-4559450D83F2}"/>
                  </a:ext>
                </a:extLst>
              </p:cNvPr>
              <p:cNvSpPr/>
              <p:nvPr/>
            </p:nvSpPr>
            <p:spPr>
              <a:xfrm rot="3507592">
                <a:off x="5140967" y="3812673"/>
                <a:ext cx="691679" cy="407949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69" name="그림 68">
              <a:extLst>
                <a:ext uri="{FF2B5EF4-FFF2-40B4-BE49-F238E27FC236}">
                  <a16:creationId xmlns:a16="http://schemas.microsoft.com/office/drawing/2014/main" id="{68837E9C-CC70-6400-186B-A93F6FB39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7167" y1="49677" x2="47167" y2="49677"/>
                          <a14:foregroundMark x1="47167" y1="50000" x2="47167" y2="50000"/>
                          <a14:foregroundMark x1="47167" y1="50000" x2="47167" y2="50000"/>
                          <a14:foregroundMark x1="47000" y1="49677" x2="47000" y2="49677"/>
                          <a14:foregroundMark x1="47501" y1="49677" x2="47167" y2="50000"/>
                          <a14:foregroundMark x1="48000" y1="49194" x2="47501" y2="49677"/>
                          <a14:backgroundMark x1="43000" y1="44839" x2="37333" y2="47419"/>
                          <a14:backgroundMark x1="44500" y1="48065" x2="42500" y2="51452"/>
                          <a14:backgroundMark x1="47049" y1="50000" x2="46333" y2="53065"/>
                          <a14:backgroundMark x1="47500" y1="48065" x2="47352" y2="48701"/>
                          <a14:backgroundMark x1="52000" y1="47742" x2="54000" y2="52097"/>
                          <a14:backgroundMark x1="54667" y1="47581" x2="57333" y2="49839"/>
                          <a14:backgroundMark x1="60000" y1="45323" x2="60667" y2="47581"/>
                          <a14:backgroundMark x1="58833" y1="50484" x2="61333" y2="52419"/>
                          <a14:backgroundMark x1="65000" y1="47742" x2="63333" y2="49194"/>
                          <a14:backgroundMark x1="68833" y1="50645" x2="64833" y2="50968"/>
                          <a14:backgroundMark x1="69000" y1="48387" x2="69000" y2="48387"/>
                          <a14:backgroundMark x1="75167" y1="47581" x2="75167" y2="47581"/>
                          <a14:backgroundMark x1="30500" y1="47419" x2="30500" y2="47419"/>
                          <a14:backgroundMark x1="27333" y1="49677" x2="27333" y2="49677"/>
                          <a14:backgroundMark x1="31500" y1="50806" x2="31500" y2="50806"/>
                          <a14:backgroundMark x1="34000" y1="48387" x2="34000" y2="48387"/>
                          <a14:backgroundMark x1="34667" y1="52419" x2="34667" y2="52419"/>
                          <a14:backgroundMark x1="40333" y1="51613" x2="40333" y2="51613"/>
                          <a14:backgroundMark x1="46667" y1="49677" x2="46667" y2="49677"/>
                        </a14:backgroundRemoval>
                      </a14:imgEffect>
                    </a14:imgLayer>
                  </a14:imgProps>
                </a:ext>
              </a:extLst>
            </a:blip>
            <a:srcRect l="24397" t="17829" r="22410" b="20810"/>
            <a:stretch/>
          </p:blipFill>
          <p:spPr>
            <a:xfrm rot="11021616">
              <a:off x="9594138" y="5012036"/>
              <a:ext cx="434166" cy="528953"/>
            </a:xfrm>
            <a:prstGeom prst="rect">
              <a:avLst/>
            </a:prstGeom>
          </p:spPr>
        </p:pic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F753BA29-C521-927E-C2C3-C447F4A79EC2}"/>
              </a:ext>
            </a:extLst>
          </p:cNvPr>
          <p:cNvGrpSpPr/>
          <p:nvPr/>
        </p:nvGrpSpPr>
        <p:grpSpPr>
          <a:xfrm>
            <a:off x="5481015" y="4123626"/>
            <a:ext cx="1937500" cy="2520626"/>
            <a:chOff x="5455801" y="4197885"/>
            <a:chExt cx="1937500" cy="25206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3E68A5E5-4B7C-ECD8-C1AB-22BB18F1789C}"/>
                </a:ext>
              </a:extLst>
            </p:cNvPr>
            <p:cNvGrpSpPr/>
            <p:nvPr/>
          </p:nvGrpSpPr>
          <p:grpSpPr>
            <a:xfrm>
              <a:off x="5455801" y="4197885"/>
              <a:ext cx="1937500" cy="2520626"/>
              <a:chOff x="4563033" y="2124636"/>
              <a:chExt cx="2538135" cy="3210908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64A774BD-2873-BFCB-3481-513F44F2A814}"/>
                  </a:ext>
                </a:extLst>
              </p:cNvPr>
              <p:cNvSpPr/>
              <p:nvPr/>
            </p:nvSpPr>
            <p:spPr>
              <a:xfrm>
                <a:off x="5074023" y="2124636"/>
                <a:ext cx="1389530" cy="13805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사각형: 둥근 모서리 35">
                <a:extLst>
                  <a:ext uri="{FF2B5EF4-FFF2-40B4-BE49-F238E27FC236}">
                    <a16:creationId xmlns:a16="http://schemas.microsoft.com/office/drawing/2014/main" id="{FA09C4D2-5290-8D08-3BCF-BC69FB71A360}"/>
                  </a:ext>
                </a:extLst>
              </p:cNvPr>
              <p:cNvSpPr/>
              <p:nvPr/>
            </p:nvSpPr>
            <p:spPr>
              <a:xfrm rot="5400000">
                <a:off x="5031438" y="3339356"/>
                <a:ext cx="1427633" cy="82699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사각형: 둥근 모서리 36">
                <a:extLst>
                  <a:ext uri="{FF2B5EF4-FFF2-40B4-BE49-F238E27FC236}">
                    <a16:creationId xmlns:a16="http://schemas.microsoft.com/office/drawing/2014/main" id="{5F3B1BCC-F3F5-1501-478D-77E04990CD52}"/>
                  </a:ext>
                </a:extLst>
              </p:cNvPr>
              <p:cNvSpPr/>
              <p:nvPr/>
            </p:nvSpPr>
            <p:spPr>
              <a:xfrm rot="1914006">
                <a:off x="5803525" y="3541594"/>
                <a:ext cx="1297643" cy="62977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사각형: 둥근 모서리 37">
                <a:extLst>
                  <a:ext uri="{FF2B5EF4-FFF2-40B4-BE49-F238E27FC236}">
                    <a16:creationId xmlns:a16="http://schemas.microsoft.com/office/drawing/2014/main" id="{57E8C966-AB4B-7E0D-782B-FEBAC8A1069C}"/>
                  </a:ext>
                </a:extLst>
              </p:cNvPr>
              <p:cNvSpPr/>
              <p:nvPr/>
            </p:nvSpPr>
            <p:spPr>
              <a:xfrm rot="8171060">
                <a:off x="4563033" y="3588072"/>
                <a:ext cx="1297643" cy="62977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사각형: 둥근 모서리 38">
                <a:extLst>
                  <a:ext uri="{FF2B5EF4-FFF2-40B4-BE49-F238E27FC236}">
                    <a16:creationId xmlns:a16="http://schemas.microsoft.com/office/drawing/2014/main" id="{0F9514F0-051B-7018-BB75-B9738541CE6A}"/>
                  </a:ext>
                </a:extLst>
              </p:cNvPr>
              <p:cNvSpPr/>
              <p:nvPr/>
            </p:nvSpPr>
            <p:spPr>
              <a:xfrm rot="7631780">
                <a:off x="4852415" y="4371838"/>
                <a:ext cx="1297643" cy="62977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사각형: 둥근 모서리 39">
                <a:extLst>
                  <a:ext uri="{FF2B5EF4-FFF2-40B4-BE49-F238E27FC236}">
                    <a16:creationId xmlns:a16="http://schemas.microsoft.com/office/drawing/2014/main" id="{9DC85119-05D8-B535-5FA6-4BA1A4A6831A}"/>
                  </a:ext>
                </a:extLst>
              </p:cNvPr>
              <p:cNvSpPr/>
              <p:nvPr/>
            </p:nvSpPr>
            <p:spPr>
              <a:xfrm rot="2491123">
                <a:off x="5560736" y="4351632"/>
                <a:ext cx="1297643" cy="62977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타원 40">
                <a:extLst>
                  <a:ext uri="{FF2B5EF4-FFF2-40B4-BE49-F238E27FC236}">
                    <a16:creationId xmlns:a16="http://schemas.microsoft.com/office/drawing/2014/main" id="{18DA4D41-D918-A0B5-3C3E-F4BA8D096053}"/>
                  </a:ext>
                </a:extLst>
              </p:cNvPr>
              <p:cNvSpPr/>
              <p:nvPr/>
            </p:nvSpPr>
            <p:spPr>
              <a:xfrm>
                <a:off x="5308870" y="2446290"/>
                <a:ext cx="412326" cy="431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타원 41">
                <a:extLst>
                  <a:ext uri="{FF2B5EF4-FFF2-40B4-BE49-F238E27FC236}">
                    <a16:creationId xmlns:a16="http://schemas.microsoft.com/office/drawing/2014/main" id="{525CFEA5-9708-4411-A472-B107B44D8DD4}"/>
                  </a:ext>
                </a:extLst>
              </p:cNvPr>
              <p:cNvSpPr/>
              <p:nvPr/>
            </p:nvSpPr>
            <p:spPr>
              <a:xfrm>
                <a:off x="5912869" y="2432217"/>
                <a:ext cx="412326" cy="431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84" name="그림 83">
              <a:extLst>
                <a:ext uri="{FF2B5EF4-FFF2-40B4-BE49-F238E27FC236}">
                  <a16:creationId xmlns:a16="http://schemas.microsoft.com/office/drawing/2014/main" id="{FC7FA1A1-67D4-A166-8A95-91B54E039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5294" y1="34118" x2="15294" y2="34118"/>
                          <a14:foregroundMark x1="35000" y1="60000" x2="35000" y2="60000"/>
                          <a14:backgroundMark x1="20000" y1="19412" x2="34706" y2="35588"/>
                          <a14:backgroundMark x1="15000" y1="35000" x2="15000" y2="35000"/>
                          <a14:backgroundMark x1="14706" y1="34706" x2="14706" y2="34706"/>
                          <a14:backgroundMark x1="14706" y1="34706" x2="14706" y2="34706"/>
                        </a14:backgroundRemoval>
                      </a14:imgEffect>
                    </a14:imgLayer>
                  </a14:imgProps>
                </a:ext>
              </a:extLst>
            </a:blip>
            <a:srcRect l="11058" t="8927" r="10548" b="9488"/>
            <a:stretch/>
          </p:blipFill>
          <p:spPr>
            <a:xfrm rot="2344977">
              <a:off x="6094549" y="5119134"/>
              <a:ext cx="587288" cy="611180"/>
            </a:xfrm>
            <a:prstGeom prst="rect">
              <a:avLst/>
            </a:prstGeom>
          </p:spPr>
        </p:pic>
        <p:pic>
          <p:nvPicPr>
            <p:cNvPr id="85" name="그림 84">
              <a:extLst>
                <a:ext uri="{FF2B5EF4-FFF2-40B4-BE49-F238E27FC236}">
                  <a16:creationId xmlns:a16="http://schemas.microsoft.com/office/drawing/2014/main" id="{E3071718-5223-7851-D856-B620C3002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294" b="90000" l="10000" r="90000">
                          <a14:foregroundMark x1="68125" y1="10240" x2="68235" y2="11373"/>
                          <a14:foregroundMark x1="67946" y1="8386" x2="67964" y2="8573"/>
                          <a14:foregroundMark x1="68529" y1="5882" x2="68529" y2="5882"/>
                          <a14:foregroundMark x1="64412" y1="5686" x2="64412" y2="5686"/>
                          <a14:foregroundMark x1="65588" y1="5098" x2="68235" y2="5882"/>
                          <a14:backgroundMark x1="67647" y1="7843" x2="67647" y2="7843"/>
                          <a14:backgroundMark x1="67647" y1="7843" x2="67647" y2="7843"/>
                          <a14:backgroundMark x1="66595" y1="7142" x2="68235" y2="8235"/>
                          <a14:backgroundMark x1="68235" y1="8431" x2="69706" y2="9412"/>
                          <a14:backgroundMark x1="56176" y1="10196" x2="47647" y2="20980"/>
                          <a14:backgroundMark x1="47647" y1="20980" x2="47353" y2="29608"/>
                          <a14:backgroundMark x1="52353" y1="20196" x2="63529" y2="27647"/>
                          <a14:backgroundMark x1="71471" y1="30588" x2="81471" y2="38431"/>
                          <a14:backgroundMark x1="81471" y1="38431" x2="84412" y2="42745"/>
                          <a14:backgroundMark x1="22059" y1="37647" x2="84412" y2="70784"/>
                          <a14:backgroundMark x1="84412" y1="70784" x2="87941" y2="71961"/>
                          <a14:backgroundMark x1="47353" y1="30980" x2="55000" y2="47647"/>
                          <a14:backgroundMark x1="55000" y1="47647" x2="55000" y2="50392"/>
                          <a14:backgroundMark x1="37941" y1="21765" x2="39412" y2="40196"/>
                          <a14:backgroundMark x1="30588" y1="28627" x2="14412" y2="44902"/>
                          <a14:backgroundMark x1="25000" y1="42941" x2="30882" y2="61961"/>
                          <a14:backgroundMark x1="30882" y1="61961" x2="51765" y2="88235"/>
                          <a14:backgroundMark x1="51765" y1="88235" x2="57059" y2="88235"/>
                          <a14:backgroundMark x1="19706" y1="49216" x2="12941" y2="79412"/>
                          <a14:backgroundMark x1="51176" y1="62157" x2="42353" y2="78039"/>
                          <a14:backgroundMark x1="55294" y1="61765" x2="44706" y2="71176"/>
                          <a14:backgroundMark x1="44706" y1="71176" x2="43824" y2="71569"/>
                          <a14:backgroundMark x1="38235" y1="56275" x2="62059" y2="65882"/>
                          <a14:backgroundMark x1="56176" y1="26863" x2="53235" y2="39216"/>
                        </a14:backgroundRemoval>
                      </a14:imgEffect>
                    </a14:imgLayer>
                  </a14:imgProps>
                </a:ext>
              </a:extLst>
            </a:blip>
            <a:srcRect l="55165" t="2841" r="24637" b="77089"/>
            <a:stretch/>
          </p:blipFill>
          <p:spPr>
            <a:xfrm rot="1515488">
              <a:off x="6477242" y="4246794"/>
              <a:ext cx="654101" cy="974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8422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그림 13" descr="만화 영화, 그림, 생일 케이크, 클립아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7B36E13-6F85-FC8F-4219-424356097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53" b="95882" l="5000" r="95588">
                        <a14:foregroundMark x1="11471" y1="69706" x2="24412" y2="76765"/>
                        <a14:foregroundMark x1="16176" y1="63235" x2="5588" y2="72647"/>
                        <a14:foregroundMark x1="24118" y1="92353" x2="24118" y2="92353"/>
                        <a14:foregroundMark x1="80000" y1="93235" x2="80000" y2="93235"/>
                        <a14:foregroundMark x1="93235" y1="82353" x2="93235" y2="82353"/>
                        <a14:foregroundMark x1="91176" y1="62941" x2="91176" y2="62941"/>
                        <a14:foregroundMark x1="94412" y1="61176" x2="94412" y2="61176"/>
                        <a14:foregroundMark x1="20294" y1="54118" x2="20294" y2="54118"/>
                        <a14:foregroundMark x1="15294" y1="53235" x2="15294" y2="53235"/>
                        <a14:foregroundMark x1="10000" y1="55294" x2="10000" y2="55294"/>
                        <a14:foregroundMark x1="48824" y1="7353" x2="48824" y2="7353"/>
                        <a14:foregroundMark x1="95882" y1="83529" x2="95882" y2="83529"/>
                        <a14:foregroundMark x1="37647" y1="95882" x2="37647" y2="95882"/>
                        <a14:backgroundMark x1="96176" y1="84118" x2="96176" y2="84118"/>
                        <a14:backgroundMark x1="96176" y1="83824" x2="96176" y2="838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8162" y="753230"/>
            <a:ext cx="2414016" cy="241401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AEB0D177-B77D-F158-210B-98B431EFE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366" y="3732731"/>
            <a:ext cx="2322576" cy="232257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B5417C8-DF4A-5625-130F-3DC63B9253BE}"/>
              </a:ext>
            </a:extLst>
          </p:cNvPr>
          <p:cNvGrpSpPr/>
          <p:nvPr/>
        </p:nvGrpSpPr>
        <p:grpSpPr>
          <a:xfrm>
            <a:off x="6754070" y="763703"/>
            <a:ext cx="4355182" cy="5340097"/>
            <a:chOff x="2823881" y="-152284"/>
            <a:chExt cx="5172637" cy="6342412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81C4CDB1-0BD9-B925-9BFD-F3F06F5B2662}"/>
                </a:ext>
              </a:extLst>
            </p:cNvPr>
            <p:cNvGrpSpPr/>
            <p:nvPr/>
          </p:nvGrpSpPr>
          <p:grpSpPr>
            <a:xfrm rot="3482107">
              <a:off x="6117812" y="773711"/>
              <a:ext cx="1353671" cy="1640542"/>
              <a:chOff x="3302940" y="811574"/>
              <a:chExt cx="1353671" cy="1640542"/>
            </a:xfrm>
          </p:grpSpPr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732E85A6-F895-317D-B1B9-3C645419AE6A}"/>
                  </a:ext>
                </a:extLst>
              </p:cNvPr>
              <p:cNvSpPr/>
              <p:nvPr/>
            </p:nvSpPr>
            <p:spPr>
              <a:xfrm rot="19846398">
                <a:off x="3302940" y="811574"/>
                <a:ext cx="1353671" cy="1640542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A26EA385-D0ED-A9ED-BCB9-42AC2815D2B9}"/>
                  </a:ext>
                </a:extLst>
              </p:cNvPr>
              <p:cNvSpPr/>
              <p:nvPr/>
            </p:nvSpPr>
            <p:spPr>
              <a:xfrm rot="19846398">
                <a:off x="3495624" y="1008834"/>
                <a:ext cx="993947" cy="122645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B3824298-23A8-8743-1650-92F12F12C3B3}"/>
                </a:ext>
              </a:extLst>
            </p:cNvPr>
            <p:cNvGrpSpPr/>
            <p:nvPr/>
          </p:nvGrpSpPr>
          <p:grpSpPr>
            <a:xfrm>
              <a:off x="3302940" y="811574"/>
              <a:ext cx="1353671" cy="1640542"/>
              <a:chOff x="3302940" y="811574"/>
              <a:chExt cx="1353671" cy="1640542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FB123F95-6E66-F08E-EA6B-7163C8278220}"/>
                  </a:ext>
                </a:extLst>
              </p:cNvPr>
              <p:cNvSpPr/>
              <p:nvPr/>
            </p:nvSpPr>
            <p:spPr>
              <a:xfrm rot="19846398">
                <a:off x="3302940" y="811574"/>
                <a:ext cx="1353671" cy="1640542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0DE4DA0D-FA52-2E19-10F7-56623412EE51}"/>
                  </a:ext>
                </a:extLst>
              </p:cNvPr>
              <p:cNvSpPr/>
              <p:nvPr/>
            </p:nvSpPr>
            <p:spPr>
              <a:xfrm rot="19846398">
                <a:off x="3495624" y="1008834"/>
                <a:ext cx="993947" cy="122645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BC97E47C-C00E-E750-D1B8-7C2F8BB031E3}"/>
                </a:ext>
              </a:extLst>
            </p:cNvPr>
            <p:cNvSpPr/>
            <p:nvPr/>
          </p:nvSpPr>
          <p:spPr>
            <a:xfrm>
              <a:off x="2823881" y="1138517"/>
              <a:ext cx="5172637" cy="505161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D531E42E-5574-8036-67CC-3F8F85C78168}"/>
                </a:ext>
              </a:extLst>
            </p:cNvPr>
            <p:cNvSpPr/>
            <p:nvPr/>
          </p:nvSpPr>
          <p:spPr>
            <a:xfrm>
              <a:off x="4078936" y="3429000"/>
              <a:ext cx="2761135" cy="213808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5EE19401-15AB-79F0-3DFD-0F3CEF51F937}"/>
                </a:ext>
              </a:extLst>
            </p:cNvPr>
            <p:cNvGrpSpPr/>
            <p:nvPr/>
          </p:nvGrpSpPr>
          <p:grpSpPr>
            <a:xfrm>
              <a:off x="4813887" y="3828858"/>
              <a:ext cx="925363" cy="1361706"/>
              <a:chOff x="4831817" y="3828858"/>
              <a:chExt cx="925363" cy="1361706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470666B1-03B1-EEEA-DF6F-C9F1F70662FE}"/>
                  </a:ext>
                </a:extLst>
              </p:cNvPr>
              <p:cNvSpPr/>
              <p:nvPr/>
            </p:nvSpPr>
            <p:spPr>
              <a:xfrm>
                <a:off x="5410199" y="4401671"/>
                <a:ext cx="116228" cy="78889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387B817A-A3A6-8DF2-6B41-91063F62BFA7}"/>
                  </a:ext>
                </a:extLst>
              </p:cNvPr>
              <p:cNvGrpSpPr/>
              <p:nvPr/>
            </p:nvGrpSpPr>
            <p:grpSpPr>
              <a:xfrm rot="171678">
                <a:off x="4831817" y="3828858"/>
                <a:ext cx="925363" cy="788893"/>
                <a:chOff x="4831817" y="3828858"/>
                <a:chExt cx="925363" cy="788893"/>
              </a:xfrm>
            </p:grpSpPr>
            <p:sp>
              <p:nvSpPr>
                <p:cNvPr id="5" name="직사각형 4">
                  <a:extLst>
                    <a:ext uri="{FF2B5EF4-FFF2-40B4-BE49-F238E27FC236}">
                      <a16:creationId xmlns:a16="http://schemas.microsoft.com/office/drawing/2014/main" id="{995636C1-4295-7CE9-12A0-B88DD3967D38}"/>
                    </a:ext>
                  </a:extLst>
                </p:cNvPr>
                <p:cNvSpPr/>
                <p:nvPr/>
              </p:nvSpPr>
              <p:spPr>
                <a:xfrm rot="18677536">
                  <a:off x="5168150" y="3861546"/>
                  <a:ext cx="116228" cy="78889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" name="직사각형 5">
                  <a:extLst>
                    <a:ext uri="{FF2B5EF4-FFF2-40B4-BE49-F238E27FC236}">
                      <a16:creationId xmlns:a16="http://schemas.microsoft.com/office/drawing/2014/main" id="{54DFF2E9-3121-4BD0-5F45-3C9D69D88681}"/>
                    </a:ext>
                  </a:extLst>
                </p:cNvPr>
                <p:cNvSpPr/>
                <p:nvPr/>
              </p:nvSpPr>
              <p:spPr>
                <a:xfrm rot="2396515">
                  <a:off x="5640952" y="3828858"/>
                  <a:ext cx="116228" cy="78889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8CEE9E72-6B94-C84B-A2F8-4171C003B41C}"/>
                </a:ext>
              </a:extLst>
            </p:cNvPr>
            <p:cNvSpPr/>
            <p:nvPr/>
          </p:nvSpPr>
          <p:spPr>
            <a:xfrm rot="1877084">
              <a:off x="4033856" y="2282966"/>
              <a:ext cx="706453" cy="27597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68E21A35-67A6-D18D-A231-3AD1D7819037}"/>
                </a:ext>
              </a:extLst>
            </p:cNvPr>
            <p:cNvSpPr/>
            <p:nvPr/>
          </p:nvSpPr>
          <p:spPr>
            <a:xfrm rot="19552349">
              <a:off x="6130511" y="2261886"/>
              <a:ext cx="706453" cy="27597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CE0D78BA-8658-174C-E3D3-D901B56F1EF4}"/>
                </a:ext>
              </a:extLst>
            </p:cNvPr>
            <p:cNvGrpSpPr/>
            <p:nvPr/>
          </p:nvGrpSpPr>
          <p:grpSpPr>
            <a:xfrm>
              <a:off x="4997320" y="-152284"/>
              <a:ext cx="986493" cy="1381243"/>
              <a:chOff x="4801882" y="-136590"/>
              <a:chExt cx="986493" cy="1381243"/>
            </a:xfrm>
          </p:grpSpPr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72991CB9-2C09-1969-602A-2C8D65DA4B8E}"/>
                  </a:ext>
                </a:extLst>
              </p:cNvPr>
              <p:cNvSpPr/>
              <p:nvPr/>
            </p:nvSpPr>
            <p:spPr>
              <a:xfrm>
                <a:off x="4801882" y="313767"/>
                <a:ext cx="986493" cy="93088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B1145ECB-CF29-8089-5D9F-0C2F67FB5B5F}"/>
                  </a:ext>
                </a:extLst>
              </p:cNvPr>
              <p:cNvGrpSpPr/>
              <p:nvPr/>
            </p:nvGrpSpPr>
            <p:grpSpPr>
              <a:xfrm rot="2082774">
                <a:off x="5355046" y="-136590"/>
                <a:ext cx="367553" cy="753951"/>
                <a:chOff x="1416423" y="3859882"/>
                <a:chExt cx="955407" cy="2084632"/>
              </a:xfrm>
            </p:grpSpPr>
            <p:sp>
              <p:nvSpPr>
                <p:cNvPr id="27" name="이등변 삼각형 26">
                  <a:extLst>
                    <a:ext uri="{FF2B5EF4-FFF2-40B4-BE49-F238E27FC236}">
                      <a16:creationId xmlns:a16="http://schemas.microsoft.com/office/drawing/2014/main" id="{BD080BF7-D5CE-CF9E-712E-EB27A40AEF0A}"/>
                    </a:ext>
                  </a:extLst>
                </p:cNvPr>
                <p:cNvSpPr/>
                <p:nvPr/>
              </p:nvSpPr>
              <p:spPr>
                <a:xfrm>
                  <a:off x="1477916" y="3859882"/>
                  <a:ext cx="836277" cy="744984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이등변 삼각형 27">
                  <a:extLst>
                    <a:ext uri="{FF2B5EF4-FFF2-40B4-BE49-F238E27FC236}">
                      <a16:creationId xmlns:a16="http://schemas.microsoft.com/office/drawing/2014/main" id="{48FDD61B-D7FA-1456-FF56-BF86646028A4}"/>
                    </a:ext>
                  </a:extLst>
                </p:cNvPr>
                <p:cNvSpPr/>
                <p:nvPr/>
              </p:nvSpPr>
              <p:spPr>
                <a:xfrm rot="10800000">
                  <a:off x="1477916" y="5199530"/>
                  <a:ext cx="835017" cy="744984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타원 28">
                  <a:extLst>
                    <a:ext uri="{FF2B5EF4-FFF2-40B4-BE49-F238E27FC236}">
                      <a16:creationId xmlns:a16="http://schemas.microsoft.com/office/drawing/2014/main" id="{F1252419-00DE-8D24-23C2-1FE5BB48CB70}"/>
                    </a:ext>
                  </a:extLst>
                </p:cNvPr>
                <p:cNvSpPr/>
                <p:nvPr/>
              </p:nvSpPr>
              <p:spPr>
                <a:xfrm>
                  <a:off x="1416423" y="4328457"/>
                  <a:ext cx="955407" cy="114748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pic>
        <p:nvPicPr>
          <p:cNvPr id="16" name="그림 15">
            <a:extLst>
              <a:ext uri="{FF2B5EF4-FFF2-40B4-BE49-F238E27FC236}">
                <a16:creationId xmlns:a16="http://schemas.microsoft.com/office/drawing/2014/main" id="{62C6B7B7-1A9D-920A-EFF0-FBDADF788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9706" y1="51765" x2="29706" y2="51765"/>
                        <a14:foregroundMark x1="10294" y1="41765" x2="11176" y2="72353"/>
                        <a14:foregroundMark x1="31176" y1="50882" x2="31176" y2="50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4202" y="3568186"/>
            <a:ext cx="2631995" cy="272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91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62D2C4C0-2C54-B884-8038-88BA2F601DF2}"/>
              </a:ext>
            </a:extLst>
          </p:cNvPr>
          <p:cNvGrpSpPr/>
          <p:nvPr/>
        </p:nvGrpSpPr>
        <p:grpSpPr>
          <a:xfrm>
            <a:off x="0" y="5913093"/>
            <a:ext cx="1046609" cy="944907"/>
            <a:chOff x="593932" y="4421089"/>
            <a:chExt cx="2727395" cy="2440524"/>
          </a:xfrm>
        </p:grpSpPr>
        <p:sp>
          <p:nvSpPr>
            <p:cNvPr id="2" name="달 1">
              <a:extLst>
                <a:ext uri="{FF2B5EF4-FFF2-40B4-BE49-F238E27FC236}">
                  <a16:creationId xmlns:a16="http://schemas.microsoft.com/office/drawing/2014/main" id="{902C5F2F-D61D-6A5F-6C5B-0ED7ADD146FE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달 2">
              <a:extLst>
                <a:ext uri="{FF2B5EF4-FFF2-40B4-BE49-F238E27FC236}">
                  <a16:creationId xmlns:a16="http://schemas.microsoft.com/office/drawing/2014/main" id="{786AF71C-3FFC-060A-B52D-E9EA52AFBD92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달 3">
              <a:extLst>
                <a:ext uri="{FF2B5EF4-FFF2-40B4-BE49-F238E27FC236}">
                  <a16:creationId xmlns:a16="http://schemas.microsoft.com/office/drawing/2014/main" id="{534AF642-E28F-A55B-4BF3-F41872B80DFD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29A6924F-00C6-5451-706A-598ED1873AAD}"/>
              </a:ext>
            </a:extLst>
          </p:cNvPr>
          <p:cNvGrpSpPr/>
          <p:nvPr/>
        </p:nvGrpSpPr>
        <p:grpSpPr>
          <a:xfrm>
            <a:off x="403412" y="5886199"/>
            <a:ext cx="1046609" cy="944907"/>
            <a:chOff x="593932" y="4421089"/>
            <a:chExt cx="2727395" cy="2440524"/>
          </a:xfrm>
        </p:grpSpPr>
        <p:sp>
          <p:nvSpPr>
            <p:cNvPr id="7" name="달 6">
              <a:extLst>
                <a:ext uri="{FF2B5EF4-FFF2-40B4-BE49-F238E27FC236}">
                  <a16:creationId xmlns:a16="http://schemas.microsoft.com/office/drawing/2014/main" id="{67F25373-7DAB-F1C5-CA01-63BFE512ADBF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달 7">
              <a:extLst>
                <a:ext uri="{FF2B5EF4-FFF2-40B4-BE49-F238E27FC236}">
                  <a16:creationId xmlns:a16="http://schemas.microsoft.com/office/drawing/2014/main" id="{1E8DE0C8-EB9C-CC4D-7499-564A0AD3D13E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달 8">
              <a:extLst>
                <a:ext uri="{FF2B5EF4-FFF2-40B4-BE49-F238E27FC236}">
                  <a16:creationId xmlns:a16="http://schemas.microsoft.com/office/drawing/2014/main" id="{B50C35FD-E286-19AA-69D7-3730E5083A5C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F8E6D57-ECAB-0418-68EF-6B7F2D5C00F4}"/>
              </a:ext>
            </a:extLst>
          </p:cNvPr>
          <p:cNvGrpSpPr/>
          <p:nvPr/>
        </p:nvGrpSpPr>
        <p:grpSpPr>
          <a:xfrm>
            <a:off x="753036" y="5814481"/>
            <a:ext cx="1046609" cy="944907"/>
            <a:chOff x="593932" y="4421089"/>
            <a:chExt cx="2727395" cy="2440524"/>
          </a:xfrm>
        </p:grpSpPr>
        <p:sp>
          <p:nvSpPr>
            <p:cNvPr id="11" name="달 10">
              <a:extLst>
                <a:ext uri="{FF2B5EF4-FFF2-40B4-BE49-F238E27FC236}">
                  <a16:creationId xmlns:a16="http://schemas.microsoft.com/office/drawing/2014/main" id="{FDFD3D15-06C2-3231-9C4A-A4AB0FD2F49E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달 11">
              <a:extLst>
                <a:ext uri="{FF2B5EF4-FFF2-40B4-BE49-F238E27FC236}">
                  <a16:creationId xmlns:a16="http://schemas.microsoft.com/office/drawing/2014/main" id="{5ADD2C7B-9EEA-6DC0-2BC3-1D76F255FD25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달 12">
              <a:extLst>
                <a:ext uri="{FF2B5EF4-FFF2-40B4-BE49-F238E27FC236}">
                  <a16:creationId xmlns:a16="http://schemas.microsoft.com/office/drawing/2014/main" id="{45CB4921-9656-4355-4E4A-B5C4C1101005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C926609-0716-FCF6-5B5A-472F3F01441F}"/>
              </a:ext>
            </a:extLst>
          </p:cNvPr>
          <p:cNvGrpSpPr/>
          <p:nvPr/>
        </p:nvGrpSpPr>
        <p:grpSpPr>
          <a:xfrm>
            <a:off x="1156448" y="5787587"/>
            <a:ext cx="1046609" cy="944907"/>
            <a:chOff x="593932" y="4421089"/>
            <a:chExt cx="2727395" cy="2440524"/>
          </a:xfrm>
        </p:grpSpPr>
        <p:sp>
          <p:nvSpPr>
            <p:cNvPr id="15" name="달 14">
              <a:extLst>
                <a:ext uri="{FF2B5EF4-FFF2-40B4-BE49-F238E27FC236}">
                  <a16:creationId xmlns:a16="http://schemas.microsoft.com/office/drawing/2014/main" id="{B42F88E7-D05F-7BE7-9815-3C04BF0F951A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달 15">
              <a:extLst>
                <a:ext uri="{FF2B5EF4-FFF2-40B4-BE49-F238E27FC236}">
                  <a16:creationId xmlns:a16="http://schemas.microsoft.com/office/drawing/2014/main" id="{9C4C6971-34C6-E4D0-9C77-6B0B165229CD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달 16">
              <a:extLst>
                <a:ext uri="{FF2B5EF4-FFF2-40B4-BE49-F238E27FC236}">
                  <a16:creationId xmlns:a16="http://schemas.microsoft.com/office/drawing/2014/main" id="{73CD1649-36DD-1D6B-3C0E-A33B47DE96D8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4B5CFB4-98C6-BBB7-0522-64888CA3D88D}"/>
              </a:ext>
            </a:extLst>
          </p:cNvPr>
          <p:cNvGrpSpPr/>
          <p:nvPr/>
        </p:nvGrpSpPr>
        <p:grpSpPr>
          <a:xfrm>
            <a:off x="1281481" y="5733799"/>
            <a:ext cx="1046609" cy="944907"/>
            <a:chOff x="593932" y="4421089"/>
            <a:chExt cx="2727395" cy="2440524"/>
          </a:xfrm>
        </p:grpSpPr>
        <p:sp>
          <p:nvSpPr>
            <p:cNvPr id="19" name="달 18">
              <a:extLst>
                <a:ext uri="{FF2B5EF4-FFF2-40B4-BE49-F238E27FC236}">
                  <a16:creationId xmlns:a16="http://schemas.microsoft.com/office/drawing/2014/main" id="{662BF38E-8E6B-3E81-2A2F-1B6BE6BC6D02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달 19">
              <a:extLst>
                <a:ext uri="{FF2B5EF4-FFF2-40B4-BE49-F238E27FC236}">
                  <a16:creationId xmlns:a16="http://schemas.microsoft.com/office/drawing/2014/main" id="{6E517706-D892-3A97-BFB2-D762176855AB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달 20">
              <a:extLst>
                <a:ext uri="{FF2B5EF4-FFF2-40B4-BE49-F238E27FC236}">
                  <a16:creationId xmlns:a16="http://schemas.microsoft.com/office/drawing/2014/main" id="{B76CAA3D-B8BF-7B12-A7C3-8070B1D3DEA0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D84AFFA-9643-8CC1-8498-DB3408C268D5}"/>
              </a:ext>
            </a:extLst>
          </p:cNvPr>
          <p:cNvGrpSpPr/>
          <p:nvPr/>
        </p:nvGrpSpPr>
        <p:grpSpPr>
          <a:xfrm>
            <a:off x="1684893" y="5706905"/>
            <a:ext cx="1046609" cy="944907"/>
            <a:chOff x="593932" y="4421089"/>
            <a:chExt cx="2727395" cy="2440524"/>
          </a:xfrm>
        </p:grpSpPr>
        <p:sp>
          <p:nvSpPr>
            <p:cNvPr id="23" name="달 22">
              <a:extLst>
                <a:ext uri="{FF2B5EF4-FFF2-40B4-BE49-F238E27FC236}">
                  <a16:creationId xmlns:a16="http://schemas.microsoft.com/office/drawing/2014/main" id="{0431B7D3-8788-B2C1-291A-A80030839AF4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달 23">
              <a:extLst>
                <a:ext uri="{FF2B5EF4-FFF2-40B4-BE49-F238E27FC236}">
                  <a16:creationId xmlns:a16="http://schemas.microsoft.com/office/drawing/2014/main" id="{A62749DF-6F51-46CA-F933-CC87B8B97F56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달 24">
              <a:extLst>
                <a:ext uri="{FF2B5EF4-FFF2-40B4-BE49-F238E27FC236}">
                  <a16:creationId xmlns:a16="http://schemas.microsoft.com/office/drawing/2014/main" id="{BA182086-0C5E-ADB6-67F5-4A032CB441A1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B1F4B7C6-D3C4-3102-2861-0BE29D85D7A5}"/>
              </a:ext>
            </a:extLst>
          </p:cNvPr>
          <p:cNvGrpSpPr/>
          <p:nvPr/>
        </p:nvGrpSpPr>
        <p:grpSpPr>
          <a:xfrm>
            <a:off x="2085941" y="5715507"/>
            <a:ext cx="1046609" cy="944907"/>
            <a:chOff x="593932" y="4421089"/>
            <a:chExt cx="2727395" cy="2440524"/>
          </a:xfrm>
        </p:grpSpPr>
        <p:sp>
          <p:nvSpPr>
            <p:cNvPr id="27" name="달 26">
              <a:extLst>
                <a:ext uri="{FF2B5EF4-FFF2-40B4-BE49-F238E27FC236}">
                  <a16:creationId xmlns:a16="http://schemas.microsoft.com/office/drawing/2014/main" id="{069DC58C-119F-E038-3E6A-E187BA59D338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달 27">
              <a:extLst>
                <a:ext uri="{FF2B5EF4-FFF2-40B4-BE49-F238E27FC236}">
                  <a16:creationId xmlns:a16="http://schemas.microsoft.com/office/drawing/2014/main" id="{E921BD4D-BABA-9D25-6065-F309747A186A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달 28">
              <a:extLst>
                <a:ext uri="{FF2B5EF4-FFF2-40B4-BE49-F238E27FC236}">
                  <a16:creationId xmlns:a16="http://schemas.microsoft.com/office/drawing/2014/main" id="{CFE03745-54EB-62E8-FF84-ECB3D0B6E168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23632BB-FA03-AEB8-B167-4B35A59D8300}"/>
              </a:ext>
            </a:extLst>
          </p:cNvPr>
          <p:cNvGrpSpPr/>
          <p:nvPr/>
        </p:nvGrpSpPr>
        <p:grpSpPr>
          <a:xfrm>
            <a:off x="2489353" y="5688613"/>
            <a:ext cx="1046609" cy="944907"/>
            <a:chOff x="593932" y="4421089"/>
            <a:chExt cx="2727395" cy="2440524"/>
          </a:xfrm>
        </p:grpSpPr>
        <p:sp>
          <p:nvSpPr>
            <p:cNvPr id="31" name="달 30">
              <a:extLst>
                <a:ext uri="{FF2B5EF4-FFF2-40B4-BE49-F238E27FC236}">
                  <a16:creationId xmlns:a16="http://schemas.microsoft.com/office/drawing/2014/main" id="{33F6415A-F045-0A5B-D503-E2AAA327F99D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달 31">
              <a:extLst>
                <a:ext uri="{FF2B5EF4-FFF2-40B4-BE49-F238E27FC236}">
                  <a16:creationId xmlns:a16="http://schemas.microsoft.com/office/drawing/2014/main" id="{9309931C-CF4B-2CEB-40BD-41A4941E1F37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달 32">
              <a:extLst>
                <a:ext uri="{FF2B5EF4-FFF2-40B4-BE49-F238E27FC236}">
                  <a16:creationId xmlns:a16="http://schemas.microsoft.com/office/drawing/2014/main" id="{5461298D-4B46-FDF9-4A7B-BA90C1ACCBF6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9E3AFB08-F529-583E-B174-95DB47BF4BB7}"/>
              </a:ext>
            </a:extLst>
          </p:cNvPr>
          <p:cNvGrpSpPr/>
          <p:nvPr/>
        </p:nvGrpSpPr>
        <p:grpSpPr>
          <a:xfrm>
            <a:off x="3654764" y="5891964"/>
            <a:ext cx="1046609" cy="944907"/>
            <a:chOff x="593932" y="4421089"/>
            <a:chExt cx="2727395" cy="2440524"/>
          </a:xfrm>
        </p:grpSpPr>
        <p:sp>
          <p:nvSpPr>
            <p:cNvPr id="35" name="달 34">
              <a:extLst>
                <a:ext uri="{FF2B5EF4-FFF2-40B4-BE49-F238E27FC236}">
                  <a16:creationId xmlns:a16="http://schemas.microsoft.com/office/drawing/2014/main" id="{92E51CC6-6B23-EF8B-7F83-7414362FC3B2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달 35">
              <a:extLst>
                <a:ext uri="{FF2B5EF4-FFF2-40B4-BE49-F238E27FC236}">
                  <a16:creationId xmlns:a16="http://schemas.microsoft.com/office/drawing/2014/main" id="{F9B8B494-87E3-8F8C-EC3C-CD781A8A3262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달 36">
              <a:extLst>
                <a:ext uri="{FF2B5EF4-FFF2-40B4-BE49-F238E27FC236}">
                  <a16:creationId xmlns:a16="http://schemas.microsoft.com/office/drawing/2014/main" id="{EDC51F4C-0F39-7154-7103-F6E2BEA0BF36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EDDAAF76-EACA-2E60-13A7-8CF680C11A75}"/>
              </a:ext>
            </a:extLst>
          </p:cNvPr>
          <p:cNvGrpSpPr/>
          <p:nvPr/>
        </p:nvGrpSpPr>
        <p:grpSpPr>
          <a:xfrm>
            <a:off x="4327607" y="6008292"/>
            <a:ext cx="1046609" cy="944907"/>
            <a:chOff x="593932" y="4421089"/>
            <a:chExt cx="2727395" cy="2440524"/>
          </a:xfrm>
        </p:grpSpPr>
        <p:sp>
          <p:nvSpPr>
            <p:cNvPr id="39" name="달 38">
              <a:extLst>
                <a:ext uri="{FF2B5EF4-FFF2-40B4-BE49-F238E27FC236}">
                  <a16:creationId xmlns:a16="http://schemas.microsoft.com/office/drawing/2014/main" id="{234B9AC1-9A59-CCC7-EBA1-8E333BA7913A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달 39">
              <a:extLst>
                <a:ext uri="{FF2B5EF4-FFF2-40B4-BE49-F238E27FC236}">
                  <a16:creationId xmlns:a16="http://schemas.microsoft.com/office/drawing/2014/main" id="{4F6C87A9-4367-10DE-8EB3-9A8893A75FD9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달 40">
              <a:extLst>
                <a:ext uri="{FF2B5EF4-FFF2-40B4-BE49-F238E27FC236}">
                  <a16:creationId xmlns:a16="http://schemas.microsoft.com/office/drawing/2014/main" id="{7CF0CE2E-9CD5-7DAE-EAB6-9BDF955FEDA6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6272AFB-ADE8-4613-0253-D9ADB11016BF}"/>
              </a:ext>
            </a:extLst>
          </p:cNvPr>
          <p:cNvGrpSpPr/>
          <p:nvPr/>
        </p:nvGrpSpPr>
        <p:grpSpPr>
          <a:xfrm>
            <a:off x="3009456" y="5759500"/>
            <a:ext cx="1046609" cy="944907"/>
            <a:chOff x="593932" y="4421089"/>
            <a:chExt cx="2727395" cy="2440524"/>
          </a:xfrm>
        </p:grpSpPr>
        <p:sp>
          <p:nvSpPr>
            <p:cNvPr id="43" name="달 42">
              <a:extLst>
                <a:ext uri="{FF2B5EF4-FFF2-40B4-BE49-F238E27FC236}">
                  <a16:creationId xmlns:a16="http://schemas.microsoft.com/office/drawing/2014/main" id="{AC01DD2A-F633-2151-8890-096F47F67DEF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달 43">
              <a:extLst>
                <a:ext uri="{FF2B5EF4-FFF2-40B4-BE49-F238E27FC236}">
                  <a16:creationId xmlns:a16="http://schemas.microsoft.com/office/drawing/2014/main" id="{5765B0CE-F2FA-0495-A687-0B8C9F06E457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달 44">
              <a:extLst>
                <a:ext uri="{FF2B5EF4-FFF2-40B4-BE49-F238E27FC236}">
                  <a16:creationId xmlns:a16="http://schemas.microsoft.com/office/drawing/2014/main" id="{AC212A09-6590-E569-5991-0586E0A42A72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B2C760C8-BFE0-E3C4-4C2E-F89857AE72BD}"/>
              </a:ext>
            </a:extLst>
          </p:cNvPr>
          <p:cNvGrpSpPr/>
          <p:nvPr/>
        </p:nvGrpSpPr>
        <p:grpSpPr>
          <a:xfrm>
            <a:off x="3412868" y="5732606"/>
            <a:ext cx="1046609" cy="944907"/>
            <a:chOff x="593932" y="4421089"/>
            <a:chExt cx="2727395" cy="2440524"/>
          </a:xfrm>
        </p:grpSpPr>
        <p:sp>
          <p:nvSpPr>
            <p:cNvPr id="47" name="달 46">
              <a:extLst>
                <a:ext uri="{FF2B5EF4-FFF2-40B4-BE49-F238E27FC236}">
                  <a16:creationId xmlns:a16="http://schemas.microsoft.com/office/drawing/2014/main" id="{A877FBFD-6A9A-CCE6-B136-3F84D3AA08E7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달 47">
              <a:extLst>
                <a:ext uri="{FF2B5EF4-FFF2-40B4-BE49-F238E27FC236}">
                  <a16:creationId xmlns:a16="http://schemas.microsoft.com/office/drawing/2014/main" id="{0EA6F1C0-387F-B02A-5C08-BE47C0E3B5D9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달 48">
              <a:extLst>
                <a:ext uri="{FF2B5EF4-FFF2-40B4-BE49-F238E27FC236}">
                  <a16:creationId xmlns:a16="http://schemas.microsoft.com/office/drawing/2014/main" id="{AF6AC957-405E-35E6-D59B-C3C9C04283A1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D222420-511B-DE9F-0418-470510CF5648}"/>
              </a:ext>
            </a:extLst>
          </p:cNvPr>
          <p:cNvGrpSpPr/>
          <p:nvPr/>
        </p:nvGrpSpPr>
        <p:grpSpPr>
          <a:xfrm>
            <a:off x="4803009" y="6073265"/>
            <a:ext cx="1046609" cy="944907"/>
            <a:chOff x="593932" y="4421089"/>
            <a:chExt cx="2727395" cy="2440524"/>
          </a:xfrm>
        </p:grpSpPr>
        <p:sp>
          <p:nvSpPr>
            <p:cNvPr id="51" name="달 50">
              <a:extLst>
                <a:ext uri="{FF2B5EF4-FFF2-40B4-BE49-F238E27FC236}">
                  <a16:creationId xmlns:a16="http://schemas.microsoft.com/office/drawing/2014/main" id="{2350CCB9-E7D4-B286-9CAD-418C90813B4F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달 51">
              <a:extLst>
                <a:ext uri="{FF2B5EF4-FFF2-40B4-BE49-F238E27FC236}">
                  <a16:creationId xmlns:a16="http://schemas.microsoft.com/office/drawing/2014/main" id="{2EA22E17-282D-F18C-9669-2A2269FD3C33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달 52">
              <a:extLst>
                <a:ext uri="{FF2B5EF4-FFF2-40B4-BE49-F238E27FC236}">
                  <a16:creationId xmlns:a16="http://schemas.microsoft.com/office/drawing/2014/main" id="{C949FEE0-8FC0-AE98-3892-97A35828837D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B1D3AF02-DCE8-222D-81FB-6EFE07CD4A1B}"/>
              </a:ext>
            </a:extLst>
          </p:cNvPr>
          <p:cNvGrpSpPr/>
          <p:nvPr/>
        </p:nvGrpSpPr>
        <p:grpSpPr>
          <a:xfrm>
            <a:off x="5206421" y="6046371"/>
            <a:ext cx="1046609" cy="944907"/>
            <a:chOff x="593932" y="4421089"/>
            <a:chExt cx="2727395" cy="2440524"/>
          </a:xfrm>
        </p:grpSpPr>
        <p:sp>
          <p:nvSpPr>
            <p:cNvPr id="55" name="달 54">
              <a:extLst>
                <a:ext uri="{FF2B5EF4-FFF2-40B4-BE49-F238E27FC236}">
                  <a16:creationId xmlns:a16="http://schemas.microsoft.com/office/drawing/2014/main" id="{F474064E-7A74-442E-1490-64699EF41AAC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달 55">
              <a:extLst>
                <a:ext uri="{FF2B5EF4-FFF2-40B4-BE49-F238E27FC236}">
                  <a16:creationId xmlns:a16="http://schemas.microsoft.com/office/drawing/2014/main" id="{EE065480-C125-B69B-08EF-6276D78D570E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달 56">
              <a:extLst>
                <a:ext uri="{FF2B5EF4-FFF2-40B4-BE49-F238E27FC236}">
                  <a16:creationId xmlns:a16="http://schemas.microsoft.com/office/drawing/2014/main" id="{565A1FF0-E980-A980-EF53-A207349FCC7D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FAEEA57F-1E3F-605C-782A-2F5323563953}"/>
              </a:ext>
            </a:extLst>
          </p:cNvPr>
          <p:cNvGrpSpPr/>
          <p:nvPr/>
        </p:nvGrpSpPr>
        <p:grpSpPr>
          <a:xfrm>
            <a:off x="5705137" y="5957086"/>
            <a:ext cx="1046609" cy="944907"/>
            <a:chOff x="593932" y="4421089"/>
            <a:chExt cx="2727395" cy="2440524"/>
          </a:xfrm>
        </p:grpSpPr>
        <p:sp>
          <p:nvSpPr>
            <p:cNvPr id="59" name="달 58">
              <a:extLst>
                <a:ext uri="{FF2B5EF4-FFF2-40B4-BE49-F238E27FC236}">
                  <a16:creationId xmlns:a16="http://schemas.microsoft.com/office/drawing/2014/main" id="{A498B2B6-2C0D-3C15-98E1-A97D8A5373CF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달 59">
              <a:extLst>
                <a:ext uri="{FF2B5EF4-FFF2-40B4-BE49-F238E27FC236}">
                  <a16:creationId xmlns:a16="http://schemas.microsoft.com/office/drawing/2014/main" id="{92088F0F-B72C-4C6C-6940-662ED8CBE807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달 60">
              <a:extLst>
                <a:ext uri="{FF2B5EF4-FFF2-40B4-BE49-F238E27FC236}">
                  <a16:creationId xmlns:a16="http://schemas.microsoft.com/office/drawing/2014/main" id="{4D26CAD4-2DFB-3ECD-4329-36F3FEFCC227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DAB09CBE-0D1B-00C3-742C-0AC1D4243B4C}"/>
              </a:ext>
            </a:extLst>
          </p:cNvPr>
          <p:cNvGrpSpPr/>
          <p:nvPr/>
        </p:nvGrpSpPr>
        <p:grpSpPr>
          <a:xfrm>
            <a:off x="6108549" y="5930192"/>
            <a:ext cx="1046609" cy="944907"/>
            <a:chOff x="593932" y="4421089"/>
            <a:chExt cx="2727395" cy="2440524"/>
          </a:xfrm>
        </p:grpSpPr>
        <p:sp>
          <p:nvSpPr>
            <p:cNvPr id="63" name="달 62">
              <a:extLst>
                <a:ext uri="{FF2B5EF4-FFF2-40B4-BE49-F238E27FC236}">
                  <a16:creationId xmlns:a16="http://schemas.microsoft.com/office/drawing/2014/main" id="{937E9250-206A-0AA7-981E-AA5BF98E7191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달 63">
              <a:extLst>
                <a:ext uri="{FF2B5EF4-FFF2-40B4-BE49-F238E27FC236}">
                  <a16:creationId xmlns:a16="http://schemas.microsoft.com/office/drawing/2014/main" id="{A50BBFDC-4B3B-96B4-C697-90A02FEFBD57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달 64">
              <a:extLst>
                <a:ext uri="{FF2B5EF4-FFF2-40B4-BE49-F238E27FC236}">
                  <a16:creationId xmlns:a16="http://schemas.microsoft.com/office/drawing/2014/main" id="{0E2BC0BC-52AA-FD28-82FC-13CB26B01D6E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A60FBB0D-98BE-FA80-1ABD-518E7D748F3A}"/>
              </a:ext>
            </a:extLst>
          </p:cNvPr>
          <p:cNvGrpSpPr/>
          <p:nvPr/>
        </p:nvGrpSpPr>
        <p:grpSpPr>
          <a:xfrm>
            <a:off x="6559255" y="5918706"/>
            <a:ext cx="1046609" cy="944907"/>
            <a:chOff x="593932" y="4421089"/>
            <a:chExt cx="2727395" cy="2440524"/>
          </a:xfrm>
        </p:grpSpPr>
        <p:sp>
          <p:nvSpPr>
            <p:cNvPr id="67" name="달 66">
              <a:extLst>
                <a:ext uri="{FF2B5EF4-FFF2-40B4-BE49-F238E27FC236}">
                  <a16:creationId xmlns:a16="http://schemas.microsoft.com/office/drawing/2014/main" id="{62D3EE2F-187A-BC32-6D3A-1D43EFFAFA5F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달 67">
              <a:extLst>
                <a:ext uri="{FF2B5EF4-FFF2-40B4-BE49-F238E27FC236}">
                  <a16:creationId xmlns:a16="http://schemas.microsoft.com/office/drawing/2014/main" id="{74E7DBBC-2192-65E6-3EA4-7B55E7B8F231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달 68">
              <a:extLst>
                <a:ext uri="{FF2B5EF4-FFF2-40B4-BE49-F238E27FC236}">
                  <a16:creationId xmlns:a16="http://schemas.microsoft.com/office/drawing/2014/main" id="{3632C84A-0E22-0744-E123-F1DC57852F5D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09A29E20-AC77-4065-5954-CDDA30415182}"/>
              </a:ext>
            </a:extLst>
          </p:cNvPr>
          <p:cNvGrpSpPr/>
          <p:nvPr/>
        </p:nvGrpSpPr>
        <p:grpSpPr>
          <a:xfrm>
            <a:off x="7061238" y="5674719"/>
            <a:ext cx="1046609" cy="944907"/>
            <a:chOff x="593932" y="4421089"/>
            <a:chExt cx="2727395" cy="2440524"/>
          </a:xfrm>
        </p:grpSpPr>
        <p:sp>
          <p:nvSpPr>
            <p:cNvPr id="71" name="달 70">
              <a:extLst>
                <a:ext uri="{FF2B5EF4-FFF2-40B4-BE49-F238E27FC236}">
                  <a16:creationId xmlns:a16="http://schemas.microsoft.com/office/drawing/2014/main" id="{11453F70-965C-7C54-0F5B-4458CF325E60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달 71">
              <a:extLst>
                <a:ext uri="{FF2B5EF4-FFF2-40B4-BE49-F238E27FC236}">
                  <a16:creationId xmlns:a16="http://schemas.microsoft.com/office/drawing/2014/main" id="{23869319-46EA-90EB-5559-300D79F53FE1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달 72">
              <a:extLst>
                <a:ext uri="{FF2B5EF4-FFF2-40B4-BE49-F238E27FC236}">
                  <a16:creationId xmlns:a16="http://schemas.microsoft.com/office/drawing/2014/main" id="{248B5205-76BE-FC85-A326-9A08DEB9357A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1C2FC370-9DA0-5B34-CB34-0E9AA326AD26}"/>
              </a:ext>
            </a:extLst>
          </p:cNvPr>
          <p:cNvGrpSpPr/>
          <p:nvPr/>
        </p:nvGrpSpPr>
        <p:grpSpPr>
          <a:xfrm>
            <a:off x="7860599" y="5661719"/>
            <a:ext cx="1046609" cy="944907"/>
            <a:chOff x="593932" y="4421089"/>
            <a:chExt cx="2727395" cy="2440524"/>
          </a:xfrm>
        </p:grpSpPr>
        <p:sp>
          <p:nvSpPr>
            <p:cNvPr id="75" name="달 74">
              <a:extLst>
                <a:ext uri="{FF2B5EF4-FFF2-40B4-BE49-F238E27FC236}">
                  <a16:creationId xmlns:a16="http://schemas.microsoft.com/office/drawing/2014/main" id="{8F9CE6F2-A916-64C9-C211-F61500B285EC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달 75">
              <a:extLst>
                <a:ext uri="{FF2B5EF4-FFF2-40B4-BE49-F238E27FC236}">
                  <a16:creationId xmlns:a16="http://schemas.microsoft.com/office/drawing/2014/main" id="{2481504F-AB77-65F1-61B4-1642E221F5E6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달 76">
              <a:extLst>
                <a:ext uri="{FF2B5EF4-FFF2-40B4-BE49-F238E27FC236}">
                  <a16:creationId xmlns:a16="http://schemas.microsoft.com/office/drawing/2014/main" id="{8F5924C9-2A64-61BA-10E5-1423744B9A71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8FB46381-3A8F-7561-C5C5-3503EF497999}"/>
              </a:ext>
            </a:extLst>
          </p:cNvPr>
          <p:cNvGrpSpPr/>
          <p:nvPr/>
        </p:nvGrpSpPr>
        <p:grpSpPr>
          <a:xfrm>
            <a:off x="8362044" y="5600811"/>
            <a:ext cx="1046609" cy="944907"/>
            <a:chOff x="593932" y="4421089"/>
            <a:chExt cx="2727395" cy="2440524"/>
          </a:xfrm>
        </p:grpSpPr>
        <p:sp>
          <p:nvSpPr>
            <p:cNvPr id="79" name="달 78">
              <a:extLst>
                <a:ext uri="{FF2B5EF4-FFF2-40B4-BE49-F238E27FC236}">
                  <a16:creationId xmlns:a16="http://schemas.microsoft.com/office/drawing/2014/main" id="{D41B0BAB-B3AA-8C73-1F5F-FF969B904B07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달 79">
              <a:extLst>
                <a:ext uri="{FF2B5EF4-FFF2-40B4-BE49-F238E27FC236}">
                  <a16:creationId xmlns:a16="http://schemas.microsoft.com/office/drawing/2014/main" id="{4AEA3F09-4A43-E87F-759E-D09D40AF2686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달 80">
              <a:extLst>
                <a:ext uri="{FF2B5EF4-FFF2-40B4-BE49-F238E27FC236}">
                  <a16:creationId xmlns:a16="http://schemas.microsoft.com/office/drawing/2014/main" id="{C6C06BC9-34DD-8992-EF38-16DCFEF41E33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6C545CBC-C698-BCF8-EC53-7590B1F9F3EB}"/>
              </a:ext>
            </a:extLst>
          </p:cNvPr>
          <p:cNvGrpSpPr/>
          <p:nvPr/>
        </p:nvGrpSpPr>
        <p:grpSpPr>
          <a:xfrm>
            <a:off x="8673089" y="5544892"/>
            <a:ext cx="1046609" cy="944907"/>
            <a:chOff x="593932" y="4421089"/>
            <a:chExt cx="2727395" cy="2440524"/>
          </a:xfrm>
        </p:grpSpPr>
        <p:sp>
          <p:nvSpPr>
            <p:cNvPr id="83" name="달 82">
              <a:extLst>
                <a:ext uri="{FF2B5EF4-FFF2-40B4-BE49-F238E27FC236}">
                  <a16:creationId xmlns:a16="http://schemas.microsoft.com/office/drawing/2014/main" id="{339E2EB7-D7FC-5314-8DDB-029F85D86836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달 83">
              <a:extLst>
                <a:ext uri="{FF2B5EF4-FFF2-40B4-BE49-F238E27FC236}">
                  <a16:creationId xmlns:a16="http://schemas.microsoft.com/office/drawing/2014/main" id="{DB69B7C1-F732-A334-A85D-4867E2B193AC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달 84">
              <a:extLst>
                <a:ext uri="{FF2B5EF4-FFF2-40B4-BE49-F238E27FC236}">
                  <a16:creationId xmlns:a16="http://schemas.microsoft.com/office/drawing/2014/main" id="{85630B85-8356-CC5C-6B5B-891564928B3F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C4041FAC-8CEB-5AAA-C686-3487FBBF59AA}"/>
              </a:ext>
            </a:extLst>
          </p:cNvPr>
          <p:cNvGrpSpPr/>
          <p:nvPr/>
        </p:nvGrpSpPr>
        <p:grpSpPr>
          <a:xfrm>
            <a:off x="9283956" y="5639585"/>
            <a:ext cx="1046609" cy="944907"/>
            <a:chOff x="593932" y="4421089"/>
            <a:chExt cx="2727395" cy="2440524"/>
          </a:xfrm>
        </p:grpSpPr>
        <p:sp>
          <p:nvSpPr>
            <p:cNvPr id="87" name="달 86">
              <a:extLst>
                <a:ext uri="{FF2B5EF4-FFF2-40B4-BE49-F238E27FC236}">
                  <a16:creationId xmlns:a16="http://schemas.microsoft.com/office/drawing/2014/main" id="{4E143D7E-676F-9150-8BBF-64F176B7623F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달 87">
              <a:extLst>
                <a:ext uri="{FF2B5EF4-FFF2-40B4-BE49-F238E27FC236}">
                  <a16:creationId xmlns:a16="http://schemas.microsoft.com/office/drawing/2014/main" id="{F040CBA7-A561-57B2-4736-C6C2F0D598B3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달 88">
              <a:extLst>
                <a:ext uri="{FF2B5EF4-FFF2-40B4-BE49-F238E27FC236}">
                  <a16:creationId xmlns:a16="http://schemas.microsoft.com/office/drawing/2014/main" id="{2B08B822-F5FE-3FF6-0312-CE98A829B61E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3082AC8F-CECD-C17D-C1B9-4CAF3D9351ED}"/>
              </a:ext>
            </a:extLst>
          </p:cNvPr>
          <p:cNvGrpSpPr/>
          <p:nvPr/>
        </p:nvGrpSpPr>
        <p:grpSpPr>
          <a:xfrm>
            <a:off x="9958306" y="5414742"/>
            <a:ext cx="1046609" cy="944907"/>
            <a:chOff x="593932" y="4421089"/>
            <a:chExt cx="2727395" cy="2440524"/>
          </a:xfrm>
        </p:grpSpPr>
        <p:sp>
          <p:nvSpPr>
            <p:cNvPr id="91" name="달 90">
              <a:extLst>
                <a:ext uri="{FF2B5EF4-FFF2-40B4-BE49-F238E27FC236}">
                  <a16:creationId xmlns:a16="http://schemas.microsoft.com/office/drawing/2014/main" id="{86A28533-09A8-F4BB-B59E-36868890A913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달 91">
              <a:extLst>
                <a:ext uri="{FF2B5EF4-FFF2-40B4-BE49-F238E27FC236}">
                  <a16:creationId xmlns:a16="http://schemas.microsoft.com/office/drawing/2014/main" id="{D1C3B0D0-7262-5B42-D40F-C5F4C95FF14E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달 92">
              <a:extLst>
                <a:ext uri="{FF2B5EF4-FFF2-40B4-BE49-F238E27FC236}">
                  <a16:creationId xmlns:a16="http://schemas.microsoft.com/office/drawing/2014/main" id="{723FCD61-824B-6845-35BA-4F7A60463EE6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9F859D1F-523B-507D-C00F-98C39C720707}"/>
              </a:ext>
            </a:extLst>
          </p:cNvPr>
          <p:cNvGrpSpPr/>
          <p:nvPr/>
        </p:nvGrpSpPr>
        <p:grpSpPr>
          <a:xfrm>
            <a:off x="9999407" y="5532285"/>
            <a:ext cx="1046609" cy="944907"/>
            <a:chOff x="593932" y="4421089"/>
            <a:chExt cx="2727395" cy="2440524"/>
          </a:xfrm>
        </p:grpSpPr>
        <p:sp>
          <p:nvSpPr>
            <p:cNvPr id="95" name="달 94">
              <a:extLst>
                <a:ext uri="{FF2B5EF4-FFF2-40B4-BE49-F238E27FC236}">
                  <a16:creationId xmlns:a16="http://schemas.microsoft.com/office/drawing/2014/main" id="{66A17555-933A-38F7-A686-7F81D9E49D21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달 95">
              <a:extLst>
                <a:ext uri="{FF2B5EF4-FFF2-40B4-BE49-F238E27FC236}">
                  <a16:creationId xmlns:a16="http://schemas.microsoft.com/office/drawing/2014/main" id="{BB21580B-559C-AD81-07D1-E3577A0F4DA4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달 96">
              <a:extLst>
                <a:ext uri="{FF2B5EF4-FFF2-40B4-BE49-F238E27FC236}">
                  <a16:creationId xmlns:a16="http://schemas.microsoft.com/office/drawing/2014/main" id="{1C3C2700-7C76-76CE-E7FF-817CC88FE3F5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CB77E344-7F9A-FC42-09E1-C04668E246DC}"/>
              </a:ext>
            </a:extLst>
          </p:cNvPr>
          <p:cNvGrpSpPr/>
          <p:nvPr/>
        </p:nvGrpSpPr>
        <p:grpSpPr>
          <a:xfrm>
            <a:off x="10454982" y="5265898"/>
            <a:ext cx="1046609" cy="944907"/>
            <a:chOff x="593932" y="4421089"/>
            <a:chExt cx="2727395" cy="2440524"/>
          </a:xfrm>
        </p:grpSpPr>
        <p:sp>
          <p:nvSpPr>
            <p:cNvPr id="99" name="달 98">
              <a:extLst>
                <a:ext uri="{FF2B5EF4-FFF2-40B4-BE49-F238E27FC236}">
                  <a16:creationId xmlns:a16="http://schemas.microsoft.com/office/drawing/2014/main" id="{BCE682AA-6398-A291-0383-D1EDC2C02584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달 99">
              <a:extLst>
                <a:ext uri="{FF2B5EF4-FFF2-40B4-BE49-F238E27FC236}">
                  <a16:creationId xmlns:a16="http://schemas.microsoft.com/office/drawing/2014/main" id="{FCDB5E91-627F-4974-9DB7-437DFDB5D6C3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달 100">
              <a:extLst>
                <a:ext uri="{FF2B5EF4-FFF2-40B4-BE49-F238E27FC236}">
                  <a16:creationId xmlns:a16="http://schemas.microsoft.com/office/drawing/2014/main" id="{FC6768C6-50B4-0C59-5E54-87454387E869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BDF541DC-112A-5B00-4D14-F0CCAF52EA5F}"/>
              </a:ext>
            </a:extLst>
          </p:cNvPr>
          <p:cNvGrpSpPr/>
          <p:nvPr/>
        </p:nvGrpSpPr>
        <p:grpSpPr>
          <a:xfrm>
            <a:off x="10505122" y="5260152"/>
            <a:ext cx="1046609" cy="944907"/>
            <a:chOff x="593932" y="4421089"/>
            <a:chExt cx="2727395" cy="2440524"/>
          </a:xfrm>
        </p:grpSpPr>
        <p:sp>
          <p:nvSpPr>
            <p:cNvPr id="103" name="달 102">
              <a:extLst>
                <a:ext uri="{FF2B5EF4-FFF2-40B4-BE49-F238E27FC236}">
                  <a16:creationId xmlns:a16="http://schemas.microsoft.com/office/drawing/2014/main" id="{2FCBE121-CE69-BDDC-70DA-C3CD7B80D0AB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달 103">
              <a:extLst>
                <a:ext uri="{FF2B5EF4-FFF2-40B4-BE49-F238E27FC236}">
                  <a16:creationId xmlns:a16="http://schemas.microsoft.com/office/drawing/2014/main" id="{336BF87A-72C2-89C3-CFAA-39896AE2F0FF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달 104">
              <a:extLst>
                <a:ext uri="{FF2B5EF4-FFF2-40B4-BE49-F238E27FC236}">
                  <a16:creationId xmlns:a16="http://schemas.microsoft.com/office/drawing/2014/main" id="{5A646D89-5170-A93F-23CA-7A631D873855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BF281D32-684E-8CC3-9D2A-CA35F3D0BAC4}"/>
              </a:ext>
            </a:extLst>
          </p:cNvPr>
          <p:cNvGrpSpPr/>
          <p:nvPr/>
        </p:nvGrpSpPr>
        <p:grpSpPr>
          <a:xfrm>
            <a:off x="9969761" y="5555312"/>
            <a:ext cx="1046609" cy="944907"/>
            <a:chOff x="593932" y="4421089"/>
            <a:chExt cx="2727395" cy="2440524"/>
          </a:xfrm>
        </p:grpSpPr>
        <p:sp>
          <p:nvSpPr>
            <p:cNvPr id="107" name="달 106">
              <a:extLst>
                <a:ext uri="{FF2B5EF4-FFF2-40B4-BE49-F238E27FC236}">
                  <a16:creationId xmlns:a16="http://schemas.microsoft.com/office/drawing/2014/main" id="{E4F30CEB-0639-D9E6-D28F-116D43BAEB4F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달 107">
              <a:extLst>
                <a:ext uri="{FF2B5EF4-FFF2-40B4-BE49-F238E27FC236}">
                  <a16:creationId xmlns:a16="http://schemas.microsoft.com/office/drawing/2014/main" id="{821E7B87-BA37-F743-AFEA-02A422C26CFC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달 108">
              <a:extLst>
                <a:ext uri="{FF2B5EF4-FFF2-40B4-BE49-F238E27FC236}">
                  <a16:creationId xmlns:a16="http://schemas.microsoft.com/office/drawing/2014/main" id="{B1CDBBA9-7F6E-5C0A-B70E-F2D6811BA742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8E479BA9-1637-DDED-EFA3-7400F64B00A1}"/>
              </a:ext>
            </a:extLst>
          </p:cNvPr>
          <p:cNvGrpSpPr/>
          <p:nvPr/>
        </p:nvGrpSpPr>
        <p:grpSpPr>
          <a:xfrm>
            <a:off x="10651079" y="5313264"/>
            <a:ext cx="1046609" cy="944907"/>
            <a:chOff x="593932" y="4421089"/>
            <a:chExt cx="2727395" cy="2440524"/>
          </a:xfrm>
        </p:grpSpPr>
        <p:sp>
          <p:nvSpPr>
            <p:cNvPr id="111" name="달 110">
              <a:extLst>
                <a:ext uri="{FF2B5EF4-FFF2-40B4-BE49-F238E27FC236}">
                  <a16:creationId xmlns:a16="http://schemas.microsoft.com/office/drawing/2014/main" id="{030DE57E-84BF-C273-FD97-E0D67F5FA2E0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달 111">
              <a:extLst>
                <a:ext uri="{FF2B5EF4-FFF2-40B4-BE49-F238E27FC236}">
                  <a16:creationId xmlns:a16="http://schemas.microsoft.com/office/drawing/2014/main" id="{8173C392-D8D8-E471-01B1-3E008838A53C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달 112">
              <a:extLst>
                <a:ext uri="{FF2B5EF4-FFF2-40B4-BE49-F238E27FC236}">
                  <a16:creationId xmlns:a16="http://schemas.microsoft.com/office/drawing/2014/main" id="{E729B7EB-51F2-FCFD-53D9-C9B3FC31B73F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A0EF6693-34D6-9763-253C-AD2816EDB26C}"/>
              </a:ext>
            </a:extLst>
          </p:cNvPr>
          <p:cNvGrpSpPr/>
          <p:nvPr/>
        </p:nvGrpSpPr>
        <p:grpSpPr>
          <a:xfrm>
            <a:off x="10776584" y="5411876"/>
            <a:ext cx="1046609" cy="944907"/>
            <a:chOff x="593932" y="4421089"/>
            <a:chExt cx="2727395" cy="2440524"/>
          </a:xfrm>
        </p:grpSpPr>
        <p:sp>
          <p:nvSpPr>
            <p:cNvPr id="115" name="달 114">
              <a:extLst>
                <a:ext uri="{FF2B5EF4-FFF2-40B4-BE49-F238E27FC236}">
                  <a16:creationId xmlns:a16="http://schemas.microsoft.com/office/drawing/2014/main" id="{5DC358B6-F79F-A65A-442B-97AC310CBC1F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달 115">
              <a:extLst>
                <a:ext uri="{FF2B5EF4-FFF2-40B4-BE49-F238E27FC236}">
                  <a16:creationId xmlns:a16="http://schemas.microsoft.com/office/drawing/2014/main" id="{CCBA272F-F779-53BE-91E4-ED13D6A53BBC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달 116">
              <a:extLst>
                <a:ext uri="{FF2B5EF4-FFF2-40B4-BE49-F238E27FC236}">
                  <a16:creationId xmlns:a16="http://schemas.microsoft.com/office/drawing/2014/main" id="{B83FB956-5D3B-C7DC-B36E-1EFE9A708EB3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84CD7F3B-914D-E1B9-6DFC-11BCAC682A9E}"/>
              </a:ext>
            </a:extLst>
          </p:cNvPr>
          <p:cNvGrpSpPr/>
          <p:nvPr/>
        </p:nvGrpSpPr>
        <p:grpSpPr>
          <a:xfrm>
            <a:off x="10731761" y="5465665"/>
            <a:ext cx="1046609" cy="944907"/>
            <a:chOff x="593932" y="4421089"/>
            <a:chExt cx="2727395" cy="2440524"/>
          </a:xfrm>
        </p:grpSpPr>
        <p:sp>
          <p:nvSpPr>
            <p:cNvPr id="119" name="달 118">
              <a:extLst>
                <a:ext uri="{FF2B5EF4-FFF2-40B4-BE49-F238E27FC236}">
                  <a16:creationId xmlns:a16="http://schemas.microsoft.com/office/drawing/2014/main" id="{EE7D88E5-8ED4-D787-4B9C-DB46722F132C}"/>
                </a:ext>
              </a:extLst>
            </p:cNvPr>
            <p:cNvSpPr/>
            <p:nvPr/>
          </p:nvSpPr>
          <p:spPr>
            <a:xfrm rot="18311622">
              <a:off x="1155288" y="4520300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달 119">
              <a:extLst>
                <a:ext uri="{FF2B5EF4-FFF2-40B4-BE49-F238E27FC236}">
                  <a16:creationId xmlns:a16="http://schemas.microsoft.com/office/drawing/2014/main" id="{EDF8ABAF-31A3-5F0E-9981-0E39EF0FB7E5}"/>
                </a:ext>
              </a:extLst>
            </p:cNvPr>
            <p:cNvSpPr/>
            <p:nvPr/>
          </p:nvSpPr>
          <p:spPr>
            <a:xfrm rot="18650648">
              <a:off x="1442159" y="4465541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달 120">
              <a:extLst>
                <a:ext uri="{FF2B5EF4-FFF2-40B4-BE49-F238E27FC236}">
                  <a16:creationId xmlns:a16="http://schemas.microsoft.com/office/drawing/2014/main" id="{85CF97F2-5679-9932-F8D8-8F0B970DB7BD}"/>
                </a:ext>
              </a:extLst>
            </p:cNvPr>
            <p:cNvSpPr/>
            <p:nvPr/>
          </p:nvSpPr>
          <p:spPr>
            <a:xfrm rot="19011690">
              <a:off x="1790816" y="4421089"/>
              <a:ext cx="1317812" cy="2440524"/>
            </a:xfrm>
            <a:prstGeom prst="moon">
              <a:avLst>
                <a:gd name="adj" fmla="val 39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2" name="그림 121">
            <a:extLst>
              <a:ext uri="{FF2B5EF4-FFF2-40B4-BE49-F238E27FC236}">
                <a16:creationId xmlns:a16="http://schemas.microsoft.com/office/drawing/2014/main" id="{D7D9EB01-A89C-B895-4632-B311E31F4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24" y="4184116"/>
            <a:ext cx="1347640" cy="1634608"/>
          </a:xfrm>
          <a:prstGeom prst="rect">
            <a:avLst/>
          </a:prstGeom>
        </p:spPr>
      </p:pic>
      <p:pic>
        <p:nvPicPr>
          <p:cNvPr id="123" name="그림 122">
            <a:extLst>
              <a:ext uri="{FF2B5EF4-FFF2-40B4-BE49-F238E27FC236}">
                <a16:creationId xmlns:a16="http://schemas.microsoft.com/office/drawing/2014/main" id="{E7693089-8061-D018-5DAB-5C3A94568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35" y="4456561"/>
            <a:ext cx="2322294" cy="2401439"/>
          </a:xfrm>
          <a:prstGeom prst="rect">
            <a:avLst/>
          </a:prstGeom>
        </p:spPr>
      </p:pic>
      <p:pic>
        <p:nvPicPr>
          <p:cNvPr id="124" name="그림 123">
            <a:extLst>
              <a:ext uri="{FF2B5EF4-FFF2-40B4-BE49-F238E27FC236}">
                <a16:creationId xmlns:a16="http://schemas.microsoft.com/office/drawing/2014/main" id="{8F8C6FA5-4792-BCC8-E37D-6B7DE7E33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300" y="4309268"/>
            <a:ext cx="1539220" cy="1641494"/>
          </a:xfrm>
          <a:prstGeom prst="rect">
            <a:avLst/>
          </a:prstGeom>
        </p:spPr>
      </p:pic>
      <p:pic>
        <p:nvPicPr>
          <p:cNvPr id="125" name="그림 124">
            <a:extLst>
              <a:ext uri="{FF2B5EF4-FFF2-40B4-BE49-F238E27FC236}">
                <a16:creationId xmlns:a16="http://schemas.microsoft.com/office/drawing/2014/main" id="{FFDA3800-D259-8F69-AB2D-7F8C91099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591" y="4726625"/>
            <a:ext cx="1773938" cy="1034380"/>
          </a:xfrm>
          <a:prstGeom prst="rect">
            <a:avLst/>
          </a:prstGeom>
        </p:spPr>
      </p:pic>
      <p:pic>
        <p:nvPicPr>
          <p:cNvPr id="126" name="그림 125">
            <a:extLst>
              <a:ext uri="{FF2B5EF4-FFF2-40B4-BE49-F238E27FC236}">
                <a16:creationId xmlns:a16="http://schemas.microsoft.com/office/drawing/2014/main" id="{4F35A92D-89B8-A637-7540-CEA49EFEA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2304" y="5215808"/>
            <a:ext cx="1007109" cy="441472"/>
          </a:xfrm>
          <a:prstGeom prst="rect">
            <a:avLst/>
          </a:prstGeom>
        </p:spPr>
      </p:pic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BA946E49-B531-2B6F-F39F-8C00AADCF08B}"/>
              </a:ext>
            </a:extLst>
          </p:cNvPr>
          <p:cNvGrpSpPr/>
          <p:nvPr/>
        </p:nvGrpSpPr>
        <p:grpSpPr>
          <a:xfrm>
            <a:off x="8536590" y="4652682"/>
            <a:ext cx="960160" cy="803992"/>
            <a:chOff x="8536590" y="4652682"/>
            <a:chExt cx="960160" cy="803992"/>
          </a:xfrm>
        </p:grpSpPr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id="{8C9C0F0B-AFE6-FB16-568B-A2B96F9CC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36590" y="4652682"/>
              <a:ext cx="535322" cy="599560"/>
            </a:xfrm>
            <a:prstGeom prst="rect">
              <a:avLst/>
            </a:prstGeom>
          </p:spPr>
        </p:pic>
        <p:pic>
          <p:nvPicPr>
            <p:cNvPr id="128" name="그림 127">
              <a:extLst>
                <a:ext uri="{FF2B5EF4-FFF2-40B4-BE49-F238E27FC236}">
                  <a16:creationId xmlns:a16="http://schemas.microsoft.com/office/drawing/2014/main" id="{6D84AB90-F49B-3871-FC63-B16F1BC2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93767" y="4857114"/>
              <a:ext cx="535322" cy="599560"/>
            </a:xfrm>
            <a:prstGeom prst="rect">
              <a:avLst/>
            </a:prstGeom>
          </p:spPr>
        </p:pic>
        <p:pic>
          <p:nvPicPr>
            <p:cNvPr id="129" name="그림 128">
              <a:extLst>
                <a:ext uri="{FF2B5EF4-FFF2-40B4-BE49-F238E27FC236}">
                  <a16:creationId xmlns:a16="http://schemas.microsoft.com/office/drawing/2014/main" id="{02D38CA3-3A4B-DE79-815B-BA797ABF9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61428" y="4652682"/>
              <a:ext cx="535322" cy="599560"/>
            </a:xfrm>
            <a:prstGeom prst="rect">
              <a:avLst/>
            </a:prstGeom>
          </p:spPr>
        </p:pic>
      </p:grpSp>
      <p:grpSp>
        <p:nvGrpSpPr>
          <p:cNvPr id="149" name="그룹 148">
            <a:extLst>
              <a:ext uri="{FF2B5EF4-FFF2-40B4-BE49-F238E27FC236}">
                <a16:creationId xmlns:a16="http://schemas.microsoft.com/office/drawing/2014/main" id="{F469AEDE-9AFA-17F8-61C5-59E80E80999E}"/>
              </a:ext>
            </a:extLst>
          </p:cNvPr>
          <p:cNvGrpSpPr/>
          <p:nvPr/>
        </p:nvGrpSpPr>
        <p:grpSpPr>
          <a:xfrm>
            <a:off x="9887473" y="4440201"/>
            <a:ext cx="1053184" cy="1510561"/>
            <a:chOff x="4283377" y="577970"/>
            <a:chExt cx="2181307" cy="3106809"/>
          </a:xfrm>
        </p:grpSpPr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3D97D8F3-10C7-BBBE-A351-08BC1488F405}"/>
                </a:ext>
              </a:extLst>
            </p:cNvPr>
            <p:cNvSpPr/>
            <p:nvPr/>
          </p:nvSpPr>
          <p:spPr>
            <a:xfrm>
              <a:off x="4283377" y="577970"/>
              <a:ext cx="2181307" cy="3106809"/>
            </a:xfrm>
            <a:custGeom>
              <a:avLst/>
              <a:gdLst>
                <a:gd name="connsiteX0" fmla="*/ 620736 w 2181307"/>
                <a:gd name="connsiteY0" fmla="*/ 0 h 3106809"/>
                <a:gd name="connsiteX1" fmla="*/ 1359106 w 2181307"/>
                <a:gd name="connsiteY1" fmla="*/ 0 h 3106809"/>
                <a:gd name="connsiteX2" fmla="*/ 1506784 w 2181307"/>
                <a:gd name="connsiteY2" fmla="*/ 147678 h 3106809"/>
                <a:gd name="connsiteX3" fmla="*/ 1506784 w 2181307"/>
                <a:gd name="connsiteY3" fmla="*/ 978102 h 3106809"/>
                <a:gd name="connsiteX4" fmla="*/ 1311399 w 2181307"/>
                <a:gd name="connsiteY4" fmla="*/ 978102 h 3106809"/>
                <a:gd name="connsiteX5" fmla="*/ 1312804 w 2181307"/>
                <a:gd name="connsiteY5" fmla="*/ 979507 h 3106809"/>
                <a:gd name="connsiteX6" fmla="*/ 1312804 w 2181307"/>
                <a:gd name="connsiteY6" fmla="*/ 1087076 h 3106809"/>
                <a:gd name="connsiteX7" fmla="*/ 1683218 w 2181307"/>
                <a:gd name="connsiteY7" fmla="*/ 1087076 h 3106809"/>
                <a:gd name="connsiteX8" fmla="*/ 1683218 w 2181307"/>
                <a:gd name="connsiteY8" fmla="*/ 1059029 h 3106809"/>
                <a:gd name="connsiteX9" fmla="*/ 2098291 w 2181307"/>
                <a:gd name="connsiteY9" fmla="*/ 1059029 h 3106809"/>
                <a:gd name="connsiteX10" fmla="*/ 2181307 w 2181307"/>
                <a:gd name="connsiteY10" fmla="*/ 1142045 h 3106809"/>
                <a:gd name="connsiteX11" fmla="*/ 2181307 w 2181307"/>
                <a:gd name="connsiteY11" fmla="*/ 2037131 h 3106809"/>
                <a:gd name="connsiteX12" fmla="*/ 1766234 w 2181307"/>
                <a:gd name="connsiteY12" fmla="*/ 2037131 h 3106809"/>
                <a:gd name="connsiteX13" fmla="*/ 1683218 w 2181307"/>
                <a:gd name="connsiteY13" fmla="*/ 1954115 h 3106809"/>
                <a:gd name="connsiteX14" fmla="*/ 1683218 w 2181307"/>
                <a:gd name="connsiteY14" fmla="*/ 1459619 h 3106809"/>
                <a:gd name="connsiteX15" fmla="*/ 1312804 w 2181307"/>
                <a:gd name="connsiteY15" fmla="*/ 1459619 h 3106809"/>
                <a:gd name="connsiteX16" fmla="*/ 1312804 w 2181307"/>
                <a:gd name="connsiteY16" fmla="*/ 1631096 h 3106809"/>
                <a:gd name="connsiteX17" fmla="*/ 1312804 w 2181307"/>
                <a:gd name="connsiteY17" fmla="*/ 1874593 h 3106809"/>
                <a:gd name="connsiteX18" fmla="*/ 1312804 w 2181307"/>
                <a:gd name="connsiteY18" fmla="*/ 2128707 h 3106809"/>
                <a:gd name="connsiteX19" fmla="*/ 1727877 w 2181307"/>
                <a:gd name="connsiteY19" fmla="*/ 2128707 h 3106809"/>
                <a:gd name="connsiteX20" fmla="*/ 1810893 w 2181307"/>
                <a:gd name="connsiteY20" fmla="*/ 2211723 h 3106809"/>
                <a:gd name="connsiteX21" fmla="*/ 1810893 w 2181307"/>
                <a:gd name="connsiteY21" fmla="*/ 3106809 h 3106809"/>
                <a:gd name="connsiteX22" fmla="*/ 1395820 w 2181307"/>
                <a:gd name="connsiteY22" fmla="*/ 3106809 h 3106809"/>
                <a:gd name="connsiteX23" fmla="*/ 1312804 w 2181307"/>
                <a:gd name="connsiteY23" fmla="*/ 3023793 h 3106809"/>
                <a:gd name="connsiteX24" fmla="*/ 1312804 w 2181307"/>
                <a:gd name="connsiteY24" fmla="*/ 2526182 h 3106809"/>
                <a:gd name="connsiteX25" fmla="*/ 905447 w 2181307"/>
                <a:gd name="connsiteY25" fmla="*/ 2526182 h 3106809"/>
                <a:gd name="connsiteX26" fmla="*/ 905447 w 2181307"/>
                <a:gd name="connsiteY26" fmla="*/ 3078440 h 3106809"/>
                <a:gd name="connsiteX27" fmla="*/ 490374 w 2181307"/>
                <a:gd name="connsiteY27" fmla="*/ 3078440 h 3106809"/>
                <a:gd name="connsiteX28" fmla="*/ 407358 w 2181307"/>
                <a:gd name="connsiteY28" fmla="*/ 2995424 h 3106809"/>
                <a:gd name="connsiteX29" fmla="*/ 407358 w 2181307"/>
                <a:gd name="connsiteY29" fmla="*/ 2100338 h 3106809"/>
                <a:gd name="connsiteX30" fmla="*/ 814715 w 2181307"/>
                <a:gd name="connsiteY30" fmla="*/ 2100338 h 3106809"/>
                <a:gd name="connsiteX31" fmla="*/ 814715 w 2181307"/>
                <a:gd name="connsiteY31" fmla="*/ 1791577 h 3106809"/>
                <a:gd name="connsiteX32" fmla="*/ 814715 w 2181307"/>
                <a:gd name="connsiteY32" fmla="*/ 1548080 h 3106809"/>
                <a:gd name="connsiteX33" fmla="*/ 814715 w 2181307"/>
                <a:gd name="connsiteY33" fmla="*/ 1433350 h 3106809"/>
                <a:gd name="connsiteX34" fmla="*/ 498089 w 2181307"/>
                <a:gd name="connsiteY34" fmla="*/ 1433350 h 3106809"/>
                <a:gd name="connsiteX35" fmla="*/ 498089 w 2181307"/>
                <a:gd name="connsiteY35" fmla="*/ 1986888 h 3106809"/>
                <a:gd name="connsiteX36" fmla="*/ 83016 w 2181307"/>
                <a:gd name="connsiteY36" fmla="*/ 1986888 h 3106809"/>
                <a:gd name="connsiteX37" fmla="*/ 0 w 2181307"/>
                <a:gd name="connsiteY37" fmla="*/ 1903872 h 3106809"/>
                <a:gd name="connsiteX38" fmla="*/ 0 w 2181307"/>
                <a:gd name="connsiteY38" fmla="*/ 1008786 h 3106809"/>
                <a:gd name="connsiteX39" fmla="*/ 415073 w 2181307"/>
                <a:gd name="connsiteY39" fmla="*/ 1008786 h 3106809"/>
                <a:gd name="connsiteX40" fmla="*/ 467094 w 2181307"/>
                <a:gd name="connsiteY40" fmla="*/ 1060807 h 3106809"/>
                <a:gd name="connsiteX41" fmla="*/ 780156 w 2181307"/>
                <a:gd name="connsiteY41" fmla="*/ 1060807 h 3106809"/>
                <a:gd name="connsiteX42" fmla="*/ 814715 w 2181307"/>
                <a:gd name="connsiteY42" fmla="*/ 1095366 h 3106809"/>
                <a:gd name="connsiteX43" fmla="*/ 814715 w 2181307"/>
                <a:gd name="connsiteY43" fmla="*/ 978102 h 3106809"/>
                <a:gd name="connsiteX44" fmla="*/ 768414 w 2181307"/>
                <a:gd name="connsiteY44" fmla="*/ 978102 h 3106809"/>
                <a:gd name="connsiteX45" fmla="*/ 620736 w 2181307"/>
                <a:gd name="connsiteY45" fmla="*/ 830424 h 310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81307" h="3106809">
                  <a:moveTo>
                    <a:pt x="620736" y="0"/>
                  </a:moveTo>
                  <a:lnTo>
                    <a:pt x="1359106" y="0"/>
                  </a:lnTo>
                  <a:lnTo>
                    <a:pt x="1506784" y="147678"/>
                  </a:lnTo>
                  <a:lnTo>
                    <a:pt x="1506784" y="978102"/>
                  </a:lnTo>
                  <a:lnTo>
                    <a:pt x="1311399" y="978102"/>
                  </a:lnTo>
                  <a:lnTo>
                    <a:pt x="1312804" y="979507"/>
                  </a:lnTo>
                  <a:lnTo>
                    <a:pt x="1312804" y="1087076"/>
                  </a:lnTo>
                  <a:lnTo>
                    <a:pt x="1683218" y="1087076"/>
                  </a:lnTo>
                  <a:lnTo>
                    <a:pt x="1683218" y="1059029"/>
                  </a:lnTo>
                  <a:lnTo>
                    <a:pt x="2098291" y="1059029"/>
                  </a:lnTo>
                  <a:lnTo>
                    <a:pt x="2181307" y="1142045"/>
                  </a:lnTo>
                  <a:lnTo>
                    <a:pt x="2181307" y="2037131"/>
                  </a:lnTo>
                  <a:lnTo>
                    <a:pt x="1766234" y="2037131"/>
                  </a:lnTo>
                  <a:lnTo>
                    <a:pt x="1683218" y="1954115"/>
                  </a:lnTo>
                  <a:lnTo>
                    <a:pt x="1683218" y="1459619"/>
                  </a:lnTo>
                  <a:lnTo>
                    <a:pt x="1312804" y="1459619"/>
                  </a:lnTo>
                  <a:lnTo>
                    <a:pt x="1312804" y="1631096"/>
                  </a:lnTo>
                  <a:lnTo>
                    <a:pt x="1312804" y="1874593"/>
                  </a:lnTo>
                  <a:lnTo>
                    <a:pt x="1312804" y="2128707"/>
                  </a:lnTo>
                  <a:lnTo>
                    <a:pt x="1727877" y="2128707"/>
                  </a:lnTo>
                  <a:lnTo>
                    <a:pt x="1810893" y="2211723"/>
                  </a:lnTo>
                  <a:lnTo>
                    <a:pt x="1810893" y="3106809"/>
                  </a:lnTo>
                  <a:lnTo>
                    <a:pt x="1395820" y="3106809"/>
                  </a:lnTo>
                  <a:lnTo>
                    <a:pt x="1312804" y="3023793"/>
                  </a:lnTo>
                  <a:lnTo>
                    <a:pt x="1312804" y="2526182"/>
                  </a:lnTo>
                  <a:lnTo>
                    <a:pt x="905447" y="2526182"/>
                  </a:lnTo>
                  <a:lnTo>
                    <a:pt x="905447" y="3078440"/>
                  </a:lnTo>
                  <a:lnTo>
                    <a:pt x="490374" y="3078440"/>
                  </a:lnTo>
                  <a:lnTo>
                    <a:pt x="407358" y="2995424"/>
                  </a:lnTo>
                  <a:lnTo>
                    <a:pt x="407358" y="2100338"/>
                  </a:lnTo>
                  <a:lnTo>
                    <a:pt x="814715" y="2100338"/>
                  </a:lnTo>
                  <a:lnTo>
                    <a:pt x="814715" y="1791577"/>
                  </a:lnTo>
                  <a:lnTo>
                    <a:pt x="814715" y="1548080"/>
                  </a:lnTo>
                  <a:lnTo>
                    <a:pt x="814715" y="1433350"/>
                  </a:lnTo>
                  <a:lnTo>
                    <a:pt x="498089" y="1433350"/>
                  </a:lnTo>
                  <a:lnTo>
                    <a:pt x="498089" y="1986888"/>
                  </a:lnTo>
                  <a:lnTo>
                    <a:pt x="83016" y="1986888"/>
                  </a:lnTo>
                  <a:lnTo>
                    <a:pt x="0" y="1903872"/>
                  </a:lnTo>
                  <a:lnTo>
                    <a:pt x="0" y="1008786"/>
                  </a:lnTo>
                  <a:lnTo>
                    <a:pt x="415073" y="1008786"/>
                  </a:lnTo>
                  <a:lnTo>
                    <a:pt x="467094" y="1060807"/>
                  </a:lnTo>
                  <a:lnTo>
                    <a:pt x="780156" y="1060807"/>
                  </a:lnTo>
                  <a:lnTo>
                    <a:pt x="814715" y="1095366"/>
                  </a:lnTo>
                  <a:lnTo>
                    <a:pt x="814715" y="978102"/>
                  </a:lnTo>
                  <a:lnTo>
                    <a:pt x="768414" y="978102"/>
                  </a:lnTo>
                  <a:lnTo>
                    <a:pt x="620736" y="830424"/>
                  </a:lnTo>
                  <a:close/>
                </a:path>
              </a:pathLst>
            </a:cu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7" name="사각형: 잘린 대각선 방향 모서리 146">
              <a:extLst>
                <a:ext uri="{FF2B5EF4-FFF2-40B4-BE49-F238E27FC236}">
                  <a16:creationId xmlns:a16="http://schemas.microsoft.com/office/drawing/2014/main" id="{19B13EE8-7053-F635-0C17-1BDC1D946A48}"/>
                </a:ext>
              </a:extLst>
            </p:cNvPr>
            <p:cNvSpPr/>
            <p:nvPr/>
          </p:nvSpPr>
          <p:spPr>
            <a:xfrm>
              <a:off x="5015258" y="902658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8" name="사각형: 잘린 대각선 방향 모서리 147">
              <a:extLst>
                <a:ext uri="{FF2B5EF4-FFF2-40B4-BE49-F238E27FC236}">
                  <a16:creationId xmlns:a16="http://schemas.microsoft.com/office/drawing/2014/main" id="{47F309A0-776B-6DD4-A5CE-B3E9B76F4BBE}"/>
                </a:ext>
              </a:extLst>
            </p:cNvPr>
            <p:cNvSpPr/>
            <p:nvPr/>
          </p:nvSpPr>
          <p:spPr>
            <a:xfrm>
              <a:off x="5517146" y="900077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51" name="그림 150">
            <a:extLst>
              <a:ext uri="{FF2B5EF4-FFF2-40B4-BE49-F238E27FC236}">
                <a16:creationId xmlns:a16="http://schemas.microsoft.com/office/drawing/2014/main" id="{28FBC591-4FB1-1D38-9E7A-877F1DE46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48" y="2842376"/>
            <a:ext cx="2322294" cy="2401439"/>
          </a:xfrm>
          <a:prstGeom prst="rect">
            <a:avLst/>
          </a:prstGeom>
        </p:spPr>
      </p:pic>
      <p:pic>
        <p:nvPicPr>
          <p:cNvPr id="152" name="그림 151">
            <a:extLst>
              <a:ext uri="{FF2B5EF4-FFF2-40B4-BE49-F238E27FC236}">
                <a16:creationId xmlns:a16="http://schemas.microsoft.com/office/drawing/2014/main" id="{8CB0A183-8FA0-AE72-F8DB-7581F0578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690" y="2401439"/>
            <a:ext cx="1539220" cy="1641494"/>
          </a:xfrm>
          <a:prstGeom prst="rect">
            <a:avLst/>
          </a:prstGeom>
        </p:spPr>
      </p:pic>
      <p:pic>
        <p:nvPicPr>
          <p:cNvPr id="153" name="그림 152">
            <a:extLst>
              <a:ext uri="{FF2B5EF4-FFF2-40B4-BE49-F238E27FC236}">
                <a16:creationId xmlns:a16="http://schemas.microsoft.com/office/drawing/2014/main" id="{6861106D-12A0-0256-F543-6FD592733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0" y="975584"/>
            <a:ext cx="2322294" cy="2401439"/>
          </a:xfrm>
          <a:prstGeom prst="rect">
            <a:avLst/>
          </a:prstGeom>
        </p:spPr>
      </p:pic>
      <p:pic>
        <p:nvPicPr>
          <p:cNvPr id="154" name="그림 153">
            <a:extLst>
              <a:ext uri="{FF2B5EF4-FFF2-40B4-BE49-F238E27FC236}">
                <a16:creationId xmlns:a16="http://schemas.microsoft.com/office/drawing/2014/main" id="{1A261278-4BD4-3D4E-8B92-A35E472AE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031" y="3335986"/>
            <a:ext cx="1773938" cy="1034380"/>
          </a:xfrm>
          <a:prstGeom prst="rect">
            <a:avLst/>
          </a:prstGeom>
        </p:spPr>
      </p:pic>
      <p:pic>
        <p:nvPicPr>
          <p:cNvPr id="155" name="그림 154">
            <a:extLst>
              <a:ext uri="{FF2B5EF4-FFF2-40B4-BE49-F238E27FC236}">
                <a16:creationId xmlns:a16="http://schemas.microsoft.com/office/drawing/2014/main" id="{DCEA6282-0D8E-94AF-C3F5-9ED223081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956" y="4031136"/>
            <a:ext cx="1007109" cy="441472"/>
          </a:xfrm>
          <a:prstGeom prst="rect">
            <a:avLst/>
          </a:prstGeom>
        </p:spPr>
      </p:pic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7604840E-417E-58CC-51F4-F81955CDC61E}"/>
              </a:ext>
            </a:extLst>
          </p:cNvPr>
          <p:cNvGrpSpPr/>
          <p:nvPr/>
        </p:nvGrpSpPr>
        <p:grpSpPr>
          <a:xfrm>
            <a:off x="8194998" y="3782120"/>
            <a:ext cx="960160" cy="803992"/>
            <a:chOff x="8536590" y="4652682"/>
            <a:chExt cx="960160" cy="803992"/>
          </a:xfrm>
        </p:grpSpPr>
        <p:pic>
          <p:nvPicPr>
            <p:cNvPr id="159" name="그림 158">
              <a:extLst>
                <a:ext uri="{FF2B5EF4-FFF2-40B4-BE49-F238E27FC236}">
                  <a16:creationId xmlns:a16="http://schemas.microsoft.com/office/drawing/2014/main" id="{64E17B22-A905-836D-BB2E-AB2DE3DE6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36590" y="4652682"/>
              <a:ext cx="535322" cy="599560"/>
            </a:xfrm>
            <a:prstGeom prst="rect">
              <a:avLst/>
            </a:prstGeom>
          </p:spPr>
        </p:pic>
        <p:pic>
          <p:nvPicPr>
            <p:cNvPr id="160" name="그림 159">
              <a:extLst>
                <a:ext uri="{FF2B5EF4-FFF2-40B4-BE49-F238E27FC236}">
                  <a16:creationId xmlns:a16="http://schemas.microsoft.com/office/drawing/2014/main" id="{CB71EA63-F211-7A64-C4D1-9D861ED6C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93767" y="4857114"/>
              <a:ext cx="535322" cy="599560"/>
            </a:xfrm>
            <a:prstGeom prst="rect">
              <a:avLst/>
            </a:prstGeom>
          </p:spPr>
        </p:pic>
        <p:pic>
          <p:nvPicPr>
            <p:cNvPr id="161" name="그림 160">
              <a:extLst>
                <a:ext uri="{FF2B5EF4-FFF2-40B4-BE49-F238E27FC236}">
                  <a16:creationId xmlns:a16="http://schemas.microsoft.com/office/drawing/2014/main" id="{4981B7B6-B583-DA08-7C84-5E4AD38D7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61428" y="4652682"/>
              <a:ext cx="535322" cy="599560"/>
            </a:xfrm>
            <a:prstGeom prst="rect">
              <a:avLst/>
            </a:prstGeom>
          </p:spPr>
        </p:pic>
      </p:grpSp>
      <p:grpSp>
        <p:nvGrpSpPr>
          <p:cNvPr id="162" name="그룹 161">
            <a:extLst>
              <a:ext uri="{FF2B5EF4-FFF2-40B4-BE49-F238E27FC236}">
                <a16:creationId xmlns:a16="http://schemas.microsoft.com/office/drawing/2014/main" id="{17AC64D1-69FF-A162-CB06-618B93F88A15}"/>
              </a:ext>
            </a:extLst>
          </p:cNvPr>
          <p:cNvGrpSpPr/>
          <p:nvPr/>
        </p:nvGrpSpPr>
        <p:grpSpPr>
          <a:xfrm>
            <a:off x="9358555" y="2859805"/>
            <a:ext cx="1053184" cy="1510561"/>
            <a:chOff x="4283377" y="577970"/>
            <a:chExt cx="2181307" cy="3106809"/>
          </a:xfrm>
        </p:grpSpPr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F34AE142-085D-EA5C-3573-A33C73BB21CC}"/>
                </a:ext>
              </a:extLst>
            </p:cNvPr>
            <p:cNvSpPr/>
            <p:nvPr/>
          </p:nvSpPr>
          <p:spPr>
            <a:xfrm>
              <a:off x="4283377" y="577970"/>
              <a:ext cx="2181307" cy="3106809"/>
            </a:xfrm>
            <a:custGeom>
              <a:avLst/>
              <a:gdLst>
                <a:gd name="connsiteX0" fmla="*/ 620736 w 2181307"/>
                <a:gd name="connsiteY0" fmla="*/ 0 h 3106809"/>
                <a:gd name="connsiteX1" fmla="*/ 1359106 w 2181307"/>
                <a:gd name="connsiteY1" fmla="*/ 0 h 3106809"/>
                <a:gd name="connsiteX2" fmla="*/ 1506784 w 2181307"/>
                <a:gd name="connsiteY2" fmla="*/ 147678 h 3106809"/>
                <a:gd name="connsiteX3" fmla="*/ 1506784 w 2181307"/>
                <a:gd name="connsiteY3" fmla="*/ 978102 h 3106809"/>
                <a:gd name="connsiteX4" fmla="*/ 1311399 w 2181307"/>
                <a:gd name="connsiteY4" fmla="*/ 978102 h 3106809"/>
                <a:gd name="connsiteX5" fmla="*/ 1312804 w 2181307"/>
                <a:gd name="connsiteY5" fmla="*/ 979507 h 3106809"/>
                <a:gd name="connsiteX6" fmla="*/ 1312804 w 2181307"/>
                <a:gd name="connsiteY6" fmla="*/ 1087076 h 3106809"/>
                <a:gd name="connsiteX7" fmla="*/ 1683218 w 2181307"/>
                <a:gd name="connsiteY7" fmla="*/ 1087076 h 3106809"/>
                <a:gd name="connsiteX8" fmla="*/ 1683218 w 2181307"/>
                <a:gd name="connsiteY8" fmla="*/ 1059029 h 3106809"/>
                <a:gd name="connsiteX9" fmla="*/ 2098291 w 2181307"/>
                <a:gd name="connsiteY9" fmla="*/ 1059029 h 3106809"/>
                <a:gd name="connsiteX10" fmla="*/ 2181307 w 2181307"/>
                <a:gd name="connsiteY10" fmla="*/ 1142045 h 3106809"/>
                <a:gd name="connsiteX11" fmla="*/ 2181307 w 2181307"/>
                <a:gd name="connsiteY11" fmla="*/ 2037131 h 3106809"/>
                <a:gd name="connsiteX12" fmla="*/ 1766234 w 2181307"/>
                <a:gd name="connsiteY12" fmla="*/ 2037131 h 3106809"/>
                <a:gd name="connsiteX13" fmla="*/ 1683218 w 2181307"/>
                <a:gd name="connsiteY13" fmla="*/ 1954115 h 3106809"/>
                <a:gd name="connsiteX14" fmla="*/ 1683218 w 2181307"/>
                <a:gd name="connsiteY14" fmla="*/ 1459619 h 3106809"/>
                <a:gd name="connsiteX15" fmla="*/ 1312804 w 2181307"/>
                <a:gd name="connsiteY15" fmla="*/ 1459619 h 3106809"/>
                <a:gd name="connsiteX16" fmla="*/ 1312804 w 2181307"/>
                <a:gd name="connsiteY16" fmla="*/ 1631096 h 3106809"/>
                <a:gd name="connsiteX17" fmla="*/ 1312804 w 2181307"/>
                <a:gd name="connsiteY17" fmla="*/ 1874593 h 3106809"/>
                <a:gd name="connsiteX18" fmla="*/ 1312804 w 2181307"/>
                <a:gd name="connsiteY18" fmla="*/ 2128707 h 3106809"/>
                <a:gd name="connsiteX19" fmla="*/ 1727877 w 2181307"/>
                <a:gd name="connsiteY19" fmla="*/ 2128707 h 3106809"/>
                <a:gd name="connsiteX20" fmla="*/ 1810893 w 2181307"/>
                <a:gd name="connsiteY20" fmla="*/ 2211723 h 3106809"/>
                <a:gd name="connsiteX21" fmla="*/ 1810893 w 2181307"/>
                <a:gd name="connsiteY21" fmla="*/ 3106809 h 3106809"/>
                <a:gd name="connsiteX22" fmla="*/ 1395820 w 2181307"/>
                <a:gd name="connsiteY22" fmla="*/ 3106809 h 3106809"/>
                <a:gd name="connsiteX23" fmla="*/ 1312804 w 2181307"/>
                <a:gd name="connsiteY23" fmla="*/ 3023793 h 3106809"/>
                <a:gd name="connsiteX24" fmla="*/ 1312804 w 2181307"/>
                <a:gd name="connsiteY24" fmla="*/ 2526182 h 3106809"/>
                <a:gd name="connsiteX25" fmla="*/ 905447 w 2181307"/>
                <a:gd name="connsiteY25" fmla="*/ 2526182 h 3106809"/>
                <a:gd name="connsiteX26" fmla="*/ 905447 w 2181307"/>
                <a:gd name="connsiteY26" fmla="*/ 3078440 h 3106809"/>
                <a:gd name="connsiteX27" fmla="*/ 490374 w 2181307"/>
                <a:gd name="connsiteY27" fmla="*/ 3078440 h 3106809"/>
                <a:gd name="connsiteX28" fmla="*/ 407358 w 2181307"/>
                <a:gd name="connsiteY28" fmla="*/ 2995424 h 3106809"/>
                <a:gd name="connsiteX29" fmla="*/ 407358 w 2181307"/>
                <a:gd name="connsiteY29" fmla="*/ 2100338 h 3106809"/>
                <a:gd name="connsiteX30" fmla="*/ 814715 w 2181307"/>
                <a:gd name="connsiteY30" fmla="*/ 2100338 h 3106809"/>
                <a:gd name="connsiteX31" fmla="*/ 814715 w 2181307"/>
                <a:gd name="connsiteY31" fmla="*/ 1791577 h 3106809"/>
                <a:gd name="connsiteX32" fmla="*/ 814715 w 2181307"/>
                <a:gd name="connsiteY32" fmla="*/ 1548080 h 3106809"/>
                <a:gd name="connsiteX33" fmla="*/ 814715 w 2181307"/>
                <a:gd name="connsiteY33" fmla="*/ 1433350 h 3106809"/>
                <a:gd name="connsiteX34" fmla="*/ 498089 w 2181307"/>
                <a:gd name="connsiteY34" fmla="*/ 1433350 h 3106809"/>
                <a:gd name="connsiteX35" fmla="*/ 498089 w 2181307"/>
                <a:gd name="connsiteY35" fmla="*/ 1986888 h 3106809"/>
                <a:gd name="connsiteX36" fmla="*/ 83016 w 2181307"/>
                <a:gd name="connsiteY36" fmla="*/ 1986888 h 3106809"/>
                <a:gd name="connsiteX37" fmla="*/ 0 w 2181307"/>
                <a:gd name="connsiteY37" fmla="*/ 1903872 h 3106809"/>
                <a:gd name="connsiteX38" fmla="*/ 0 w 2181307"/>
                <a:gd name="connsiteY38" fmla="*/ 1008786 h 3106809"/>
                <a:gd name="connsiteX39" fmla="*/ 415073 w 2181307"/>
                <a:gd name="connsiteY39" fmla="*/ 1008786 h 3106809"/>
                <a:gd name="connsiteX40" fmla="*/ 467094 w 2181307"/>
                <a:gd name="connsiteY40" fmla="*/ 1060807 h 3106809"/>
                <a:gd name="connsiteX41" fmla="*/ 780156 w 2181307"/>
                <a:gd name="connsiteY41" fmla="*/ 1060807 h 3106809"/>
                <a:gd name="connsiteX42" fmla="*/ 814715 w 2181307"/>
                <a:gd name="connsiteY42" fmla="*/ 1095366 h 3106809"/>
                <a:gd name="connsiteX43" fmla="*/ 814715 w 2181307"/>
                <a:gd name="connsiteY43" fmla="*/ 978102 h 3106809"/>
                <a:gd name="connsiteX44" fmla="*/ 768414 w 2181307"/>
                <a:gd name="connsiteY44" fmla="*/ 978102 h 3106809"/>
                <a:gd name="connsiteX45" fmla="*/ 620736 w 2181307"/>
                <a:gd name="connsiteY45" fmla="*/ 830424 h 310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81307" h="3106809">
                  <a:moveTo>
                    <a:pt x="620736" y="0"/>
                  </a:moveTo>
                  <a:lnTo>
                    <a:pt x="1359106" y="0"/>
                  </a:lnTo>
                  <a:lnTo>
                    <a:pt x="1506784" y="147678"/>
                  </a:lnTo>
                  <a:lnTo>
                    <a:pt x="1506784" y="978102"/>
                  </a:lnTo>
                  <a:lnTo>
                    <a:pt x="1311399" y="978102"/>
                  </a:lnTo>
                  <a:lnTo>
                    <a:pt x="1312804" y="979507"/>
                  </a:lnTo>
                  <a:lnTo>
                    <a:pt x="1312804" y="1087076"/>
                  </a:lnTo>
                  <a:lnTo>
                    <a:pt x="1683218" y="1087076"/>
                  </a:lnTo>
                  <a:lnTo>
                    <a:pt x="1683218" y="1059029"/>
                  </a:lnTo>
                  <a:lnTo>
                    <a:pt x="2098291" y="1059029"/>
                  </a:lnTo>
                  <a:lnTo>
                    <a:pt x="2181307" y="1142045"/>
                  </a:lnTo>
                  <a:lnTo>
                    <a:pt x="2181307" y="2037131"/>
                  </a:lnTo>
                  <a:lnTo>
                    <a:pt x="1766234" y="2037131"/>
                  </a:lnTo>
                  <a:lnTo>
                    <a:pt x="1683218" y="1954115"/>
                  </a:lnTo>
                  <a:lnTo>
                    <a:pt x="1683218" y="1459619"/>
                  </a:lnTo>
                  <a:lnTo>
                    <a:pt x="1312804" y="1459619"/>
                  </a:lnTo>
                  <a:lnTo>
                    <a:pt x="1312804" y="1631096"/>
                  </a:lnTo>
                  <a:lnTo>
                    <a:pt x="1312804" y="1874593"/>
                  </a:lnTo>
                  <a:lnTo>
                    <a:pt x="1312804" y="2128707"/>
                  </a:lnTo>
                  <a:lnTo>
                    <a:pt x="1727877" y="2128707"/>
                  </a:lnTo>
                  <a:lnTo>
                    <a:pt x="1810893" y="2211723"/>
                  </a:lnTo>
                  <a:lnTo>
                    <a:pt x="1810893" y="3106809"/>
                  </a:lnTo>
                  <a:lnTo>
                    <a:pt x="1395820" y="3106809"/>
                  </a:lnTo>
                  <a:lnTo>
                    <a:pt x="1312804" y="3023793"/>
                  </a:lnTo>
                  <a:lnTo>
                    <a:pt x="1312804" y="2526182"/>
                  </a:lnTo>
                  <a:lnTo>
                    <a:pt x="905447" y="2526182"/>
                  </a:lnTo>
                  <a:lnTo>
                    <a:pt x="905447" y="3078440"/>
                  </a:lnTo>
                  <a:lnTo>
                    <a:pt x="490374" y="3078440"/>
                  </a:lnTo>
                  <a:lnTo>
                    <a:pt x="407358" y="2995424"/>
                  </a:lnTo>
                  <a:lnTo>
                    <a:pt x="407358" y="2100338"/>
                  </a:lnTo>
                  <a:lnTo>
                    <a:pt x="814715" y="2100338"/>
                  </a:lnTo>
                  <a:lnTo>
                    <a:pt x="814715" y="1791577"/>
                  </a:lnTo>
                  <a:lnTo>
                    <a:pt x="814715" y="1548080"/>
                  </a:lnTo>
                  <a:lnTo>
                    <a:pt x="814715" y="1433350"/>
                  </a:lnTo>
                  <a:lnTo>
                    <a:pt x="498089" y="1433350"/>
                  </a:lnTo>
                  <a:lnTo>
                    <a:pt x="498089" y="1986888"/>
                  </a:lnTo>
                  <a:lnTo>
                    <a:pt x="83016" y="1986888"/>
                  </a:lnTo>
                  <a:lnTo>
                    <a:pt x="0" y="1903872"/>
                  </a:lnTo>
                  <a:lnTo>
                    <a:pt x="0" y="1008786"/>
                  </a:lnTo>
                  <a:lnTo>
                    <a:pt x="415073" y="1008786"/>
                  </a:lnTo>
                  <a:lnTo>
                    <a:pt x="467094" y="1060807"/>
                  </a:lnTo>
                  <a:lnTo>
                    <a:pt x="780156" y="1060807"/>
                  </a:lnTo>
                  <a:lnTo>
                    <a:pt x="814715" y="1095366"/>
                  </a:lnTo>
                  <a:lnTo>
                    <a:pt x="814715" y="978102"/>
                  </a:lnTo>
                  <a:lnTo>
                    <a:pt x="768414" y="978102"/>
                  </a:lnTo>
                  <a:lnTo>
                    <a:pt x="620736" y="830424"/>
                  </a:lnTo>
                  <a:close/>
                </a:path>
              </a:pathLst>
            </a:cu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4" name="사각형: 잘린 대각선 방향 모서리 163">
              <a:extLst>
                <a:ext uri="{FF2B5EF4-FFF2-40B4-BE49-F238E27FC236}">
                  <a16:creationId xmlns:a16="http://schemas.microsoft.com/office/drawing/2014/main" id="{0D9CAE08-F7C7-EB28-8184-513F63325BD2}"/>
                </a:ext>
              </a:extLst>
            </p:cNvPr>
            <p:cNvSpPr/>
            <p:nvPr/>
          </p:nvSpPr>
          <p:spPr>
            <a:xfrm>
              <a:off x="5015258" y="902658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5" name="사각형: 잘린 대각선 방향 모서리 164">
              <a:extLst>
                <a:ext uri="{FF2B5EF4-FFF2-40B4-BE49-F238E27FC236}">
                  <a16:creationId xmlns:a16="http://schemas.microsoft.com/office/drawing/2014/main" id="{4C503195-9DA7-8B76-65C8-3011A1A8EDAE}"/>
                </a:ext>
              </a:extLst>
            </p:cNvPr>
            <p:cNvSpPr/>
            <p:nvPr/>
          </p:nvSpPr>
          <p:spPr>
            <a:xfrm>
              <a:off x="5517146" y="900077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36EDCF4D-A092-6E06-8544-2CDB90F25E79}"/>
              </a:ext>
            </a:extLst>
          </p:cNvPr>
          <p:cNvGrpSpPr/>
          <p:nvPr/>
        </p:nvGrpSpPr>
        <p:grpSpPr>
          <a:xfrm>
            <a:off x="2125445" y="377900"/>
            <a:ext cx="1053184" cy="1510561"/>
            <a:chOff x="4283377" y="577970"/>
            <a:chExt cx="2181307" cy="3106809"/>
          </a:xfrm>
        </p:grpSpPr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CFC2278D-24FB-38BA-0057-F9BE4FA0E91C}"/>
                </a:ext>
              </a:extLst>
            </p:cNvPr>
            <p:cNvSpPr/>
            <p:nvPr/>
          </p:nvSpPr>
          <p:spPr>
            <a:xfrm>
              <a:off x="4283377" y="577970"/>
              <a:ext cx="2181307" cy="3106809"/>
            </a:xfrm>
            <a:custGeom>
              <a:avLst/>
              <a:gdLst>
                <a:gd name="connsiteX0" fmla="*/ 620736 w 2181307"/>
                <a:gd name="connsiteY0" fmla="*/ 0 h 3106809"/>
                <a:gd name="connsiteX1" fmla="*/ 1359106 w 2181307"/>
                <a:gd name="connsiteY1" fmla="*/ 0 h 3106809"/>
                <a:gd name="connsiteX2" fmla="*/ 1506784 w 2181307"/>
                <a:gd name="connsiteY2" fmla="*/ 147678 h 3106809"/>
                <a:gd name="connsiteX3" fmla="*/ 1506784 w 2181307"/>
                <a:gd name="connsiteY3" fmla="*/ 978102 h 3106809"/>
                <a:gd name="connsiteX4" fmla="*/ 1311399 w 2181307"/>
                <a:gd name="connsiteY4" fmla="*/ 978102 h 3106809"/>
                <a:gd name="connsiteX5" fmla="*/ 1312804 w 2181307"/>
                <a:gd name="connsiteY5" fmla="*/ 979507 h 3106809"/>
                <a:gd name="connsiteX6" fmla="*/ 1312804 w 2181307"/>
                <a:gd name="connsiteY6" fmla="*/ 1087076 h 3106809"/>
                <a:gd name="connsiteX7" fmla="*/ 1683218 w 2181307"/>
                <a:gd name="connsiteY7" fmla="*/ 1087076 h 3106809"/>
                <a:gd name="connsiteX8" fmla="*/ 1683218 w 2181307"/>
                <a:gd name="connsiteY8" fmla="*/ 1059029 h 3106809"/>
                <a:gd name="connsiteX9" fmla="*/ 2098291 w 2181307"/>
                <a:gd name="connsiteY9" fmla="*/ 1059029 h 3106809"/>
                <a:gd name="connsiteX10" fmla="*/ 2181307 w 2181307"/>
                <a:gd name="connsiteY10" fmla="*/ 1142045 h 3106809"/>
                <a:gd name="connsiteX11" fmla="*/ 2181307 w 2181307"/>
                <a:gd name="connsiteY11" fmla="*/ 2037131 h 3106809"/>
                <a:gd name="connsiteX12" fmla="*/ 1766234 w 2181307"/>
                <a:gd name="connsiteY12" fmla="*/ 2037131 h 3106809"/>
                <a:gd name="connsiteX13" fmla="*/ 1683218 w 2181307"/>
                <a:gd name="connsiteY13" fmla="*/ 1954115 h 3106809"/>
                <a:gd name="connsiteX14" fmla="*/ 1683218 w 2181307"/>
                <a:gd name="connsiteY14" fmla="*/ 1459619 h 3106809"/>
                <a:gd name="connsiteX15" fmla="*/ 1312804 w 2181307"/>
                <a:gd name="connsiteY15" fmla="*/ 1459619 h 3106809"/>
                <a:gd name="connsiteX16" fmla="*/ 1312804 w 2181307"/>
                <a:gd name="connsiteY16" fmla="*/ 1631096 h 3106809"/>
                <a:gd name="connsiteX17" fmla="*/ 1312804 w 2181307"/>
                <a:gd name="connsiteY17" fmla="*/ 1874593 h 3106809"/>
                <a:gd name="connsiteX18" fmla="*/ 1312804 w 2181307"/>
                <a:gd name="connsiteY18" fmla="*/ 2128707 h 3106809"/>
                <a:gd name="connsiteX19" fmla="*/ 1727877 w 2181307"/>
                <a:gd name="connsiteY19" fmla="*/ 2128707 h 3106809"/>
                <a:gd name="connsiteX20" fmla="*/ 1810893 w 2181307"/>
                <a:gd name="connsiteY20" fmla="*/ 2211723 h 3106809"/>
                <a:gd name="connsiteX21" fmla="*/ 1810893 w 2181307"/>
                <a:gd name="connsiteY21" fmla="*/ 3106809 h 3106809"/>
                <a:gd name="connsiteX22" fmla="*/ 1395820 w 2181307"/>
                <a:gd name="connsiteY22" fmla="*/ 3106809 h 3106809"/>
                <a:gd name="connsiteX23" fmla="*/ 1312804 w 2181307"/>
                <a:gd name="connsiteY23" fmla="*/ 3023793 h 3106809"/>
                <a:gd name="connsiteX24" fmla="*/ 1312804 w 2181307"/>
                <a:gd name="connsiteY24" fmla="*/ 2526182 h 3106809"/>
                <a:gd name="connsiteX25" fmla="*/ 905447 w 2181307"/>
                <a:gd name="connsiteY25" fmla="*/ 2526182 h 3106809"/>
                <a:gd name="connsiteX26" fmla="*/ 905447 w 2181307"/>
                <a:gd name="connsiteY26" fmla="*/ 3078440 h 3106809"/>
                <a:gd name="connsiteX27" fmla="*/ 490374 w 2181307"/>
                <a:gd name="connsiteY27" fmla="*/ 3078440 h 3106809"/>
                <a:gd name="connsiteX28" fmla="*/ 407358 w 2181307"/>
                <a:gd name="connsiteY28" fmla="*/ 2995424 h 3106809"/>
                <a:gd name="connsiteX29" fmla="*/ 407358 w 2181307"/>
                <a:gd name="connsiteY29" fmla="*/ 2100338 h 3106809"/>
                <a:gd name="connsiteX30" fmla="*/ 814715 w 2181307"/>
                <a:gd name="connsiteY30" fmla="*/ 2100338 h 3106809"/>
                <a:gd name="connsiteX31" fmla="*/ 814715 w 2181307"/>
                <a:gd name="connsiteY31" fmla="*/ 1791577 h 3106809"/>
                <a:gd name="connsiteX32" fmla="*/ 814715 w 2181307"/>
                <a:gd name="connsiteY32" fmla="*/ 1548080 h 3106809"/>
                <a:gd name="connsiteX33" fmla="*/ 814715 w 2181307"/>
                <a:gd name="connsiteY33" fmla="*/ 1433350 h 3106809"/>
                <a:gd name="connsiteX34" fmla="*/ 498089 w 2181307"/>
                <a:gd name="connsiteY34" fmla="*/ 1433350 h 3106809"/>
                <a:gd name="connsiteX35" fmla="*/ 498089 w 2181307"/>
                <a:gd name="connsiteY35" fmla="*/ 1986888 h 3106809"/>
                <a:gd name="connsiteX36" fmla="*/ 83016 w 2181307"/>
                <a:gd name="connsiteY36" fmla="*/ 1986888 h 3106809"/>
                <a:gd name="connsiteX37" fmla="*/ 0 w 2181307"/>
                <a:gd name="connsiteY37" fmla="*/ 1903872 h 3106809"/>
                <a:gd name="connsiteX38" fmla="*/ 0 w 2181307"/>
                <a:gd name="connsiteY38" fmla="*/ 1008786 h 3106809"/>
                <a:gd name="connsiteX39" fmla="*/ 415073 w 2181307"/>
                <a:gd name="connsiteY39" fmla="*/ 1008786 h 3106809"/>
                <a:gd name="connsiteX40" fmla="*/ 467094 w 2181307"/>
                <a:gd name="connsiteY40" fmla="*/ 1060807 h 3106809"/>
                <a:gd name="connsiteX41" fmla="*/ 780156 w 2181307"/>
                <a:gd name="connsiteY41" fmla="*/ 1060807 h 3106809"/>
                <a:gd name="connsiteX42" fmla="*/ 814715 w 2181307"/>
                <a:gd name="connsiteY42" fmla="*/ 1095366 h 3106809"/>
                <a:gd name="connsiteX43" fmla="*/ 814715 w 2181307"/>
                <a:gd name="connsiteY43" fmla="*/ 978102 h 3106809"/>
                <a:gd name="connsiteX44" fmla="*/ 768414 w 2181307"/>
                <a:gd name="connsiteY44" fmla="*/ 978102 h 3106809"/>
                <a:gd name="connsiteX45" fmla="*/ 620736 w 2181307"/>
                <a:gd name="connsiteY45" fmla="*/ 830424 h 310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81307" h="3106809">
                  <a:moveTo>
                    <a:pt x="620736" y="0"/>
                  </a:moveTo>
                  <a:lnTo>
                    <a:pt x="1359106" y="0"/>
                  </a:lnTo>
                  <a:lnTo>
                    <a:pt x="1506784" y="147678"/>
                  </a:lnTo>
                  <a:lnTo>
                    <a:pt x="1506784" y="978102"/>
                  </a:lnTo>
                  <a:lnTo>
                    <a:pt x="1311399" y="978102"/>
                  </a:lnTo>
                  <a:lnTo>
                    <a:pt x="1312804" y="979507"/>
                  </a:lnTo>
                  <a:lnTo>
                    <a:pt x="1312804" y="1087076"/>
                  </a:lnTo>
                  <a:lnTo>
                    <a:pt x="1683218" y="1087076"/>
                  </a:lnTo>
                  <a:lnTo>
                    <a:pt x="1683218" y="1059029"/>
                  </a:lnTo>
                  <a:lnTo>
                    <a:pt x="2098291" y="1059029"/>
                  </a:lnTo>
                  <a:lnTo>
                    <a:pt x="2181307" y="1142045"/>
                  </a:lnTo>
                  <a:lnTo>
                    <a:pt x="2181307" y="2037131"/>
                  </a:lnTo>
                  <a:lnTo>
                    <a:pt x="1766234" y="2037131"/>
                  </a:lnTo>
                  <a:lnTo>
                    <a:pt x="1683218" y="1954115"/>
                  </a:lnTo>
                  <a:lnTo>
                    <a:pt x="1683218" y="1459619"/>
                  </a:lnTo>
                  <a:lnTo>
                    <a:pt x="1312804" y="1459619"/>
                  </a:lnTo>
                  <a:lnTo>
                    <a:pt x="1312804" y="1631096"/>
                  </a:lnTo>
                  <a:lnTo>
                    <a:pt x="1312804" y="1874593"/>
                  </a:lnTo>
                  <a:lnTo>
                    <a:pt x="1312804" y="2128707"/>
                  </a:lnTo>
                  <a:lnTo>
                    <a:pt x="1727877" y="2128707"/>
                  </a:lnTo>
                  <a:lnTo>
                    <a:pt x="1810893" y="2211723"/>
                  </a:lnTo>
                  <a:lnTo>
                    <a:pt x="1810893" y="3106809"/>
                  </a:lnTo>
                  <a:lnTo>
                    <a:pt x="1395820" y="3106809"/>
                  </a:lnTo>
                  <a:lnTo>
                    <a:pt x="1312804" y="3023793"/>
                  </a:lnTo>
                  <a:lnTo>
                    <a:pt x="1312804" y="2526182"/>
                  </a:lnTo>
                  <a:lnTo>
                    <a:pt x="905447" y="2526182"/>
                  </a:lnTo>
                  <a:lnTo>
                    <a:pt x="905447" y="3078440"/>
                  </a:lnTo>
                  <a:lnTo>
                    <a:pt x="490374" y="3078440"/>
                  </a:lnTo>
                  <a:lnTo>
                    <a:pt x="407358" y="2995424"/>
                  </a:lnTo>
                  <a:lnTo>
                    <a:pt x="407358" y="2100338"/>
                  </a:lnTo>
                  <a:lnTo>
                    <a:pt x="814715" y="2100338"/>
                  </a:lnTo>
                  <a:lnTo>
                    <a:pt x="814715" y="1791577"/>
                  </a:lnTo>
                  <a:lnTo>
                    <a:pt x="814715" y="1548080"/>
                  </a:lnTo>
                  <a:lnTo>
                    <a:pt x="814715" y="1433350"/>
                  </a:lnTo>
                  <a:lnTo>
                    <a:pt x="498089" y="1433350"/>
                  </a:lnTo>
                  <a:lnTo>
                    <a:pt x="498089" y="1986888"/>
                  </a:lnTo>
                  <a:lnTo>
                    <a:pt x="83016" y="1986888"/>
                  </a:lnTo>
                  <a:lnTo>
                    <a:pt x="0" y="1903872"/>
                  </a:lnTo>
                  <a:lnTo>
                    <a:pt x="0" y="1008786"/>
                  </a:lnTo>
                  <a:lnTo>
                    <a:pt x="415073" y="1008786"/>
                  </a:lnTo>
                  <a:lnTo>
                    <a:pt x="467094" y="1060807"/>
                  </a:lnTo>
                  <a:lnTo>
                    <a:pt x="780156" y="1060807"/>
                  </a:lnTo>
                  <a:lnTo>
                    <a:pt x="814715" y="1095366"/>
                  </a:lnTo>
                  <a:lnTo>
                    <a:pt x="814715" y="978102"/>
                  </a:lnTo>
                  <a:lnTo>
                    <a:pt x="768414" y="978102"/>
                  </a:lnTo>
                  <a:lnTo>
                    <a:pt x="620736" y="830424"/>
                  </a:lnTo>
                  <a:close/>
                </a:path>
              </a:pathLst>
            </a:cu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8" name="사각형: 잘린 대각선 방향 모서리 167">
              <a:extLst>
                <a:ext uri="{FF2B5EF4-FFF2-40B4-BE49-F238E27FC236}">
                  <a16:creationId xmlns:a16="http://schemas.microsoft.com/office/drawing/2014/main" id="{BA96D2D0-AB6B-5E88-9422-382EE231C65A}"/>
                </a:ext>
              </a:extLst>
            </p:cNvPr>
            <p:cNvSpPr/>
            <p:nvPr/>
          </p:nvSpPr>
          <p:spPr>
            <a:xfrm>
              <a:off x="5015258" y="902658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9" name="사각형: 잘린 대각선 방향 모서리 168">
              <a:extLst>
                <a:ext uri="{FF2B5EF4-FFF2-40B4-BE49-F238E27FC236}">
                  <a16:creationId xmlns:a16="http://schemas.microsoft.com/office/drawing/2014/main" id="{F65296E1-8B78-6AEB-FF9D-40AAF0EC618D}"/>
                </a:ext>
              </a:extLst>
            </p:cNvPr>
            <p:cNvSpPr/>
            <p:nvPr/>
          </p:nvSpPr>
          <p:spPr>
            <a:xfrm>
              <a:off x="5517146" y="900077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70" name="그림 169">
            <a:extLst>
              <a:ext uri="{FF2B5EF4-FFF2-40B4-BE49-F238E27FC236}">
                <a16:creationId xmlns:a16="http://schemas.microsoft.com/office/drawing/2014/main" id="{6C058F6D-81CD-559C-5924-F7988401F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131" y="280190"/>
            <a:ext cx="1347640" cy="1634608"/>
          </a:xfrm>
          <a:prstGeom prst="rect">
            <a:avLst/>
          </a:prstGeom>
        </p:spPr>
      </p:pic>
      <p:pic>
        <p:nvPicPr>
          <p:cNvPr id="175" name="그림 174">
            <a:extLst>
              <a:ext uri="{FF2B5EF4-FFF2-40B4-BE49-F238E27FC236}">
                <a16:creationId xmlns:a16="http://schemas.microsoft.com/office/drawing/2014/main" id="{CE94EBB2-235A-F91E-BDFD-C4DC85B33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6627" y="1938937"/>
            <a:ext cx="1007109" cy="441472"/>
          </a:xfrm>
          <a:prstGeom prst="rect">
            <a:avLst/>
          </a:prstGeom>
        </p:spPr>
      </p:pic>
      <p:pic>
        <p:nvPicPr>
          <p:cNvPr id="176" name="그림 175">
            <a:extLst>
              <a:ext uri="{FF2B5EF4-FFF2-40B4-BE49-F238E27FC236}">
                <a16:creationId xmlns:a16="http://schemas.microsoft.com/office/drawing/2014/main" id="{F3717106-E515-666C-772F-C7185D5E2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966" y="2615675"/>
            <a:ext cx="1007109" cy="441472"/>
          </a:xfrm>
          <a:prstGeom prst="rect">
            <a:avLst/>
          </a:prstGeom>
        </p:spPr>
      </p:pic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5908F9B7-2C88-D72E-B97A-E1FF2CD783C1}"/>
              </a:ext>
            </a:extLst>
          </p:cNvPr>
          <p:cNvGrpSpPr/>
          <p:nvPr/>
        </p:nvGrpSpPr>
        <p:grpSpPr>
          <a:xfrm>
            <a:off x="7372304" y="2341928"/>
            <a:ext cx="960160" cy="803992"/>
            <a:chOff x="8536590" y="4652682"/>
            <a:chExt cx="960160" cy="803992"/>
          </a:xfrm>
        </p:grpSpPr>
        <p:pic>
          <p:nvPicPr>
            <p:cNvPr id="178" name="그림 177">
              <a:extLst>
                <a:ext uri="{FF2B5EF4-FFF2-40B4-BE49-F238E27FC236}">
                  <a16:creationId xmlns:a16="http://schemas.microsoft.com/office/drawing/2014/main" id="{BC73FF2B-0BBE-E08C-CF3E-9B37E1354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36590" y="4652682"/>
              <a:ext cx="535322" cy="599560"/>
            </a:xfrm>
            <a:prstGeom prst="rect">
              <a:avLst/>
            </a:prstGeom>
          </p:spPr>
        </p:pic>
        <p:pic>
          <p:nvPicPr>
            <p:cNvPr id="179" name="그림 178">
              <a:extLst>
                <a:ext uri="{FF2B5EF4-FFF2-40B4-BE49-F238E27FC236}">
                  <a16:creationId xmlns:a16="http://schemas.microsoft.com/office/drawing/2014/main" id="{E0531BE0-2B40-36D2-4774-45ECE67AC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93767" y="4857114"/>
              <a:ext cx="535322" cy="599560"/>
            </a:xfrm>
            <a:prstGeom prst="rect">
              <a:avLst/>
            </a:prstGeom>
          </p:spPr>
        </p:pic>
        <p:pic>
          <p:nvPicPr>
            <p:cNvPr id="180" name="그림 179">
              <a:extLst>
                <a:ext uri="{FF2B5EF4-FFF2-40B4-BE49-F238E27FC236}">
                  <a16:creationId xmlns:a16="http://schemas.microsoft.com/office/drawing/2014/main" id="{5957B641-C914-4E4D-8AE5-81AB3FA29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61428" y="4652682"/>
              <a:ext cx="535322" cy="599560"/>
            </a:xfrm>
            <a:prstGeom prst="rect">
              <a:avLst/>
            </a:prstGeom>
          </p:spPr>
        </p:pic>
      </p:grpSp>
      <p:pic>
        <p:nvPicPr>
          <p:cNvPr id="181" name="그림 180">
            <a:extLst>
              <a:ext uri="{FF2B5EF4-FFF2-40B4-BE49-F238E27FC236}">
                <a16:creationId xmlns:a16="http://schemas.microsoft.com/office/drawing/2014/main" id="{D41F6317-C28D-E075-222A-5E1356092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272" y="1175483"/>
            <a:ext cx="1007109" cy="441472"/>
          </a:xfrm>
          <a:prstGeom prst="rect">
            <a:avLst/>
          </a:prstGeom>
        </p:spPr>
      </p:pic>
      <p:grpSp>
        <p:nvGrpSpPr>
          <p:cNvPr id="182" name="그룹 181">
            <a:extLst>
              <a:ext uri="{FF2B5EF4-FFF2-40B4-BE49-F238E27FC236}">
                <a16:creationId xmlns:a16="http://schemas.microsoft.com/office/drawing/2014/main" id="{2C4A60D5-029B-E942-D9E3-8DD9D3BA17AA}"/>
              </a:ext>
            </a:extLst>
          </p:cNvPr>
          <p:cNvGrpSpPr/>
          <p:nvPr/>
        </p:nvGrpSpPr>
        <p:grpSpPr>
          <a:xfrm>
            <a:off x="6928918" y="543050"/>
            <a:ext cx="1053184" cy="1510561"/>
            <a:chOff x="4283377" y="577970"/>
            <a:chExt cx="2181307" cy="3106809"/>
          </a:xfrm>
        </p:grpSpPr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AB5B2122-8EEB-2F52-D470-FBB00DF1CEA6}"/>
                </a:ext>
              </a:extLst>
            </p:cNvPr>
            <p:cNvSpPr/>
            <p:nvPr/>
          </p:nvSpPr>
          <p:spPr>
            <a:xfrm>
              <a:off x="4283377" y="577970"/>
              <a:ext cx="2181307" cy="3106809"/>
            </a:xfrm>
            <a:custGeom>
              <a:avLst/>
              <a:gdLst>
                <a:gd name="connsiteX0" fmla="*/ 620736 w 2181307"/>
                <a:gd name="connsiteY0" fmla="*/ 0 h 3106809"/>
                <a:gd name="connsiteX1" fmla="*/ 1359106 w 2181307"/>
                <a:gd name="connsiteY1" fmla="*/ 0 h 3106809"/>
                <a:gd name="connsiteX2" fmla="*/ 1506784 w 2181307"/>
                <a:gd name="connsiteY2" fmla="*/ 147678 h 3106809"/>
                <a:gd name="connsiteX3" fmla="*/ 1506784 w 2181307"/>
                <a:gd name="connsiteY3" fmla="*/ 978102 h 3106809"/>
                <a:gd name="connsiteX4" fmla="*/ 1311399 w 2181307"/>
                <a:gd name="connsiteY4" fmla="*/ 978102 h 3106809"/>
                <a:gd name="connsiteX5" fmla="*/ 1312804 w 2181307"/>
                <a:gd name="connsiteY5" fmla="*/ 979507 h 3106809"/>
                <a:gd name="connsiteX6" fmla="*/ 1312804 w 2181307"/>
                <a:gd name="connsiteY6" fmla="*/ 1087076 h 3106809"/>
                <a:gd name="connsiteX7" fmla="*/ 1683218 w 2181307"/>
                <a:gd name="connsiteY7" fmla="*/ 1087076 h 3106809"/>
                <a:gd name="connsiteX8" fmla="*/ 1683218 w 2181307"/>
                <a:gd name="connsiteY8" fmla="*/ 1059029 h 3106809"/>
                <a:gd name="connsiteX9" fmla="*/ 2098291 w 2181307"/>
                <a:gd name="connsiteY9" fmla="*/ 1059029 h 3106809"/>
                <a:gd name="connsiteX10" fmla="*/ 2181307 w 2181307"/>
                <a:gd name="connsiteY10" fmla="*/ 1142045 h 3106809"/>
                <a:gd name="connsiteX11" fmla="*/ 2181307 w 2181307"/>
                <a:gd name="connsiteY11" fmla="*/ 2037131 h 3106809"/>
                <a:gd name="connsiteX12" fmla="*/ 1766234 w 2181307"/>
                <a:gd name="connsiteY12" fmla="*/ 2037131 h 3106809"/>
                <a:gd name="connsiteX13" fmla="*/ 1683218 w 2181307"/>
                <a:gd name="connsiteY13" fmla="*/ 1954115 h 3106809"/>
                <a:gd name="connsiteX14" fmla="*/ 1683218 w 2181307"/>
                <a:gd name="connsiteY14" fmla="*/ 1459619 h 3106809"/>
                <a:gd name="connsiteX15" fmla="*/ 1312804 w 2181307"/>
                <a:gd name="connsiteY15" fmla="*/ 1459619 h 3106809"/>
                <a:gd name="connsiteX16" fmla="*/ 1312804 w 2181307"/>
                <a:gd name="connsiteY16" fmla="*/ 1631096 h 3106809"/>
                <a:gd name="connsiteX17" fmla="*/ 1312804 w 2181307"/>
                <a:gd name="connsiteY17" fmla="*/ 1874593 h 3106809"/>
                <a:gd name="connsiteX18" fmla="*/ 1312804 w 2181307"/>
                <a:gd name="connsiteY18" fmla="*/ 2128707 h 3106809"/>
                <a:gd name="connsiteX19" fmla="*/ 1727877 w 2181307"/>
                <a:gd name="connsiteY19" fmla="*/ 2128707 h 3106809"/>
                <a:gd name="connsiteX20" fmla="*/ 1810893 w 2181307"/>
                <a:gd name="connsiteY20" fmla="*/ 2211723 h 3106809"/>
                <a:gd name="connsiteX21" fmla="*/ 1810893 w 2181307"/>
                <a:gd name="connsiteY21" fmla="*/ 3106809 h 3106809"/>
                <a:gd name="connsiteX22" fmla="*/ 1395820 w 2181307"/>
                <a:gd name="connsiteY22" fmla="*/ 3106809 h 3106809"/>
                <a:gd name="connsiteX23" fmla="*/ 1312804 w 2181307"/>
                <a:gd name="connsiteY23" fmla="*/ 3023793 h 3106809"/>
                <a:gd name="connsiteX24" fmla="*/ 1312804 w 2181307"/>
                <a:gd name="connsiteY24" fmla="*/ 2526182 h 3106809"/>
                <a:gd name="connsiteX25" fmla="*/ 905447 w 2181307"/>
                <a:gd name="connsiteY25" fmla="*/ 2526182 h 3106809"/>
                <a:gd name="connsiteX26" fmla="*/ 905447 w 2181307"/>
                <a:gd name="connsiteY26" fmla="*/ 3078440 h 3106809"/>
                <a:gd name="connsiteX27" fmla="*/ 490374 w 2181307"/>
                <a:gd name="connsiteY27" fmla="*/ 3078440 h 3106809"/>
                <a:gd name="connsiteX28" fmla="*/ 407358 w 2181307"/>
                <a:gd name="connsiteY28" fmla="*/ 2995424 h 3106809"/>
                <a:gd name="connsiteX29" fmla="*/ 407358 w 2181307"/>
                <a:gd name="connsiteY29" fmla="*/ 2100338 h 3106809"/>
                <a:gd name="connsiteX30" fmla="*/ 814715 w 2181307"/>
                <a:gd name="connsiteY30" fmla="*/ 2100338 h 3106809"/>
                <a:gd name="connsiteX31" fmla="*/ 814715 w 2181307"/>
                <a:gd name="connsiteY31" fmla="*/ 1791577 h 3106809"/>
                <a:gd name="connsiteX32" fmla="*/ 814715 w 2181307"/>
                <a:gd name="connsiteY32" fmla="*/ 1548080 h 3106809"/>
                <a:gd name="connsiteX33" fmla="*/ 814715 w 2181307"/>
                <a:gd name="connsiteY33" fmla="*/ 1433350 h 3106809"/>
                <a:gd name="connsiteX34" fmla="*/ 498089 w 2181307"/>
                <a:gd name="connsiteY34" fmla="*/ 1433350 h 3106809"/>
                <a:gd name="connsiteX35" fmla="*/ 498089 w 2181307"/>
                <a:gd name="connsiteY35" fmla="*/ 1986888 h 3106809"/>
                <a:gd name="connsiteX36" fmla="*/ 83016 w 2181307"/>
                <a:gd name="connsiteY36" fmla="*/ 1986888 h 3106809"/>
                <a:gd name="connsiteX37" fmla="*/ 0 w 2181307"/>
                <a:gd name="connsiteY37" fmla="*/ 1903872 h 3106809"/>
                <a:gd name="connsiteX38" fmla="*/ 0 w 2181307"/>
                <a:gd name="connsiteY38" fmla="*/ 1008786 h 3106809"/>
                <a:gd name="connsiteX39" fmla="*/ 415073 w 2181307"/>
                <a:gd name="connsiteY39" fmla="*/ 1008786 h 3106809"/>
                <a:gd name="connsiteX40" fmla="*/ 467094 w 2181307"/>
                <a:gd name="connsiteY40" fmla="*/ 1060807 h 3106809"/>
                <a:gd name="connsiteX41" fmla="*/ 780156 w 2181307"/>
                <a:gd name="connsiteY41" fmla="*/ 1060807 h 3106809"/>
                <a:gd name="connsiteX42" fmla="*/ 814715 w 2181307"/>
                <a:gd name="connsiteY42" fmla="*/ 1095366 h 3106809"/>
                <a:gd name="connsiteX43" fmla="*/ 814715 w 2181307"/>
                <a:gd name="connsiteY43" fmla="*/ 978102 h 3106809"/>
                <a:gd name="connsiteX44" fmla="*/ 768414 w 2181307"/>
                <a:gd name="connsiteY44" fmla="*/ 978102 h 3106809"/>
                <a:gd name="connsiteX45" fmla="*/ 620736 w 2181307"/>
                <a:gd name="connsiteY45" fmla="*/ 830424 h 310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81307" h="3106809">
                  <a:moveTo>
                    <a:pt x="620736" y="0"/>
                  </a:moveTo>
                  <a:lnTo>
                    <a:pt x="1359106" y="0"/>
                  </a:lnTo>
                  <a:lnTo>
                    <a:pt x="1506784" y="147678"/>
                  </a:lnTo>
                  <a:lnTo>
                    <a:pt x="1506784" y="978102"/>
                  </a:lnTo>
                  <a:lnTo>
                    <a:pt x="1311399" y="978102"/>
                  </a:lnTo>
                  <a:lnTo>
                    <a:pt x="1312804" y="979507"/>
                  </a:lnTo>
                  <a:lnTo>
                    <a:pt x="1312804" y="1087076"/>
                  </a:lnTo>
                  <a:lnTo>
                    <a:pt x="1683218" y="1087076"/>
                  </a:lnTo>
                  <a:lnTo>
                    <a:pt x="1683218" y="1059029"/>
                  </a:lnTo>
                  <a:lnTo>
                    <a:pt x="2098291" y="1059029"/>
                  </a:lnTo>
                  <a:lnTo>
                    <a:pt x="2181307" y="1142045"/>
                  </a:lnTo>
                  <a:lnTo>
                    <a:pt x="2181307" y="2037131"/>
                  </a:lnTo>
                  <a:lnTo>
                    <a:pt x="1766234" y="2037131"/>
                  </a:lnTo>
                  <a:lnTo>
                    <a:pt x="1683218" y="1954115"/>
                  </a:lnTo>
                  <a:lnTo>
                    <a:pt x="1683218" y="1459619"/>
                  </a:lnTo>
                  <a:lnTo>
                    <a:pt x="1312804" y="1459619"/>
                  </a:lnTo>
                  <a:lnTo>
                    <a:pt x="1312804" y="1631096"/>
                  </a:lnTo>
                  <a:lnTo>
                    <a:pt x="1312804" y="1874593"/>
                  </a:lnTo>
                  <a:lnTo>
                    <a:pt x="1312804" y="2128707"/>
                  </a:lnTo>
                  <a:lnTo>
                    <a:pt x="1727877" y="2128707"/>
                  </a:lnTo>
                  <a:lnTo>
                    <a:pt x="1810893" y="2211723"/>
                  </a:lnTo>
                  <a:lnTo>
                    <a:pt x="1810893" y="3106809"/>
                  </a:lnTo>
                  <a:lnTo>
                    <a:pt x="1395820" y="3106809"/>
                  </a:lnTo>
                  <a:lnTo>
                    <a:pt x="1312804" y="3023793"/>
                  </a:lnTo>
                  <a:lnTo>
                    <a:pt x="1312804" y="2526182"/>
                  </a:lnTo>
                  <a:lnTo>
                    <a:pt x="905447" y="2526182"/>
                  </a:lnTo>
                  <a:lnTo>
                    <a:pt x="905447" y="3078440"/>
                  </a:lnTo>
                  <a:lnTo>
                    <a:pt x="490374" y="3078440"/>
                  </a:lnTo>
                  <a:lnTo>
                    <a:pt x="407358" y="2995424"/>
                  </a:lnTo>
                  <a:lnTo>
                    <a:pt x="407358" y="2100338"/>
                  </a:lnTo>
                  <a:lnTo>
                    <a:pt x="814715" y="2100338"/>
                  </a:lnTo>
                  <a:lnTo>
                    <a:pt x="814715" y="1791577"/>
                  </a:lnTo>
                  <a:lnTo>
                    <a:pt x="814715" y="1548080"/>
                  </a:lnTo>
                  <a:lnTo>
                    <a:pt x="814715" y="1433350"/>
                  </a:lnTo>
                  <a:lnTo>
                    <a:pt x="498089" y="1433350"/>
                  </a:lnTo>
                  <a:lnTo>
                    <a:pt x="498089" y="1986888"/>
                  </a:lnTo>
                  <a:lnTo>
                    <a:pt x="83016" y="1986888"/>
                  </a:lnTo>
                  <a:lnTo>
                    <a:pt x="0" y="1903872"/>
                  </a:lnTo>
                  <a:lnTo>
                    <a:pt x="0" y="1008786"/>
                  </a:lnTo>
                  <a:lnTo>
                    <a:pt x="415073" y="1008786"/>
                  </a:lnTo>
                  <a:lnTo>
                    <a:pt x="467094" y="1060807"/>
                  </a:lnTo>
                  <a:lnTo>
                    <a:pt x="780156" y="1060807"/>
                  </a:lnTo>
                  <a:lnTo>
                    <a:pt x="814715" y="1095366"/>
                  </a:lnTo>
                  <a:lnTo>
                    <a:pt x="814715" y="978102"/>
                  </a:lnTo>
                  <a:lnTo>
                    <a:pt x="768414" y="978102"/>
                  </a:lnTo>
                  <a:lnTo>
                    <a:pt x="620736" y="830424"/>
                  </a:lnTo>
                  <a:close/>
                </a:path>
              </a:pathLst>
            </a:cu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4" name="사각형: 잘린 대각선 방향 모서리 183">
              <a:extLst>
                <a:ext uri="{FF2B5EF4-FFF2-40B4-BE49-F238E27FC236}">
                  <a16:creationId xmlns:a16="http://schemas.microsoft.com/office/drawing/2014/main" id="{28A59F18-C940-AD37-7B68-B89E60DBA5FC}"/>
                </a:ext>
              </a:extLst>
            </p:cNvPr>
            <p:cNvSpPr/>
            <p:nvPr/>
          </p:nvSpPr>
          <p:spPr>
            <a:xfrm>
              <a:off x="5015258" y="902658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5" name="사각형: 잘린 대각선 방향 모서리 184">
              <a:extLst>
                <a:ext uri="{FF2B5EF4-FFF2-40B4-BE49-F238E27FC236}">
                  <a16:creationId xmlns:a16="http://schemas.microsoft.com/office/drawing/2014/main" id="{71FBC76F-2248-4FFA-632C-90DA9F308B35}"/>
                </a:ext>
              </a:extLst>
            </p:cNvPr>
            <p:cNvSpPr/>
            <p:nvPr/>
          </p:nvSpPr>
          <p:spPr>
            <a:xfrm>
              <a:off x="5517146" y="900077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86" name="그림 185">
            <a:extLst>
              <a:ext uri="{FF2B5EF4-FFF2-40B4-BE49-F238E27FC236}">
                <a16:creationId xmlns:a16="http://schemas.microsoft.com/office/drawing/2014/main" id="{C661205F-3B37-DEEA-E764-A1D809ED8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688" y="975584"/>
            <a:ext cx="1539220" cy="1641494"/>
          </a:xfrm>
          <a:prstGeom prst="rect">
            <a:avLst/>
          </a:prstGeom>
        </p:spPr>
      </p:pic>
      <p:pic>
        <p:nvPicPr>
          <p:cNvPr id="187" name="그림 186">
            <a:extLst>
              <a:ext uri="{FF2B5EF4-FFF2-40B4-BE49-F238E27FC236}">
                <a16:creationId xmlns:a16="http://schemas.microsoft.com/office/drawing/2014/main" id="{C0CCB030-51FE-C320-A88C-519EF9122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045" y="280190"/>
            <a:ext cx="1347640" cy="1634608"/>
          </a:xfrm>
          <a:prstGeom prst="rect">
            <a:avLst/>
          </a:prstGeom>
        </p:spPr>
      </p:pic>
      <p:pic>
        <p:nvPicPr>
          <p:cNvPr id="188" name="그림 187">
            <a:extLst>
              <a:ext uri="{FF2B5EF4-FFF2-40B4-BE49-F238E27FC236}">
                <a16:creationId xmlns:a16="http://schemas.microsoft.com/office/drawing/2014/main" id="{DB120E49-9495-BB13-6E53-A68463635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747" y="2408325"/>
            <a:ext cx="1347640" cy="1634608"/>
          </a:xfrm>
          <a:prstGeom prst="rect">
            <a:avLst/>
          </a:prstGeom>
        </p:spPr>
      </p:pic>
      <p:grpSp>
        <p:nvGrpSpPr>
          <p:cNvPr id="189" name="그룹 188">
            <a:extLst>
              <a:ext uri="{FF2B5EF4-FFF2-40B4-BE49-F238E27FC236}">
                <a16:creationId xmlns:a16="http://schemas.microsoft.com/office/drawing/2014/main" id="{21854440-E037-8E5B-D812-3EB840342AEB}"/>
              </a:ext>
            </a:extLst>
          </p:cNvPr>
          <p:cNvGrpSpPr/>
          <p:nvPr/>
        </p:nvGrpSpPr>
        <p:grpSpPr>
          <a:xfrm>
            <a:off x="11136251" y="4258871"/>
            <a:ext cx="1053184" cy="1510561"/>
            <a:chOff x="4283377" y="577970"/>
            <a:chExt cx="2181307" cy="3106809"/>
          </a:xfrm>
        </p:grpSpPr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C7C29A10-563F-9B4D-67D4-A7ABC601A0D9}"/>
                </a:ext>
              </a:extLst>
            </p:cNvPr>
            <p:cNvSpPr/>
            <p:nvPr/>
          </p:nvSpPr>
          <p:spPr>
            <a:xfrm>
              <a:off x="4283377" y="577970"/>
              <a:ext cx="2181307" cy="3106809"/>
            </a:xfrm>
            <a:custGeom>
              <a:avLst/>
              <a:gdLst>
                <a:gd name="connsiteX0" fmla="*/ 620736 w 2181307"/>
                <a:gd name="connsiteY0" fmla="*/ 0 h 3106809"/>
                <a:gd name="connsiteX1" fmla="*/ 1359106 w 2181307"/>
                <a:gd name="connsiteY1" fmla="*/ 0 h 3106809"/>
                <a:gd name="connsiteX2" fmla="*/ 1506784 w 2181307"/>
                <a:gd name="connsiteY2" fmla="*/ 147678 h 3106809"/>
                <a:gd name="connsiteX3" fmla="*/ 1506784 w 2181307"/>
                <a:gd name="connsiteY3" fmla="*/ 978102 h 3106809"/>
                <a:gd name="connsiteX4" fmla="*/ 1311399 w 2181307"/>
                <a:gd name="connsiteY4" fmla="*/ 978102 h 3106809"/>
                <a:gd name="connsiteX5" fmla="*/ 1312804 w 2181307"/>
                <a:gd name="connsiteY5" fmla="*/ 979507 h 3106809"/>
                <a:gd name="connsiteX6" fmla="*/ 1312804 w 2181307"/>
                <a:gd name="connsiteY6" fmla="*/ 1087076 h 3106809"/>
                <a:gd name="connsiteX7" fmla="*/ 1683218 w 2181307"/>
                <a:gd name="connsiteY7" fmla="*/ 1087076 h 3106809"/>
                <a:gd name="connsiteX8" fmla="*/ 1683218 w 2181307"/>
                <a:gd name="connsiteY8" fmla="*/ 1059029 h 3106809"/>
                <a:gd name="connsiteX9" fmla="*/ 2098291 w 2181307"/>
                <a:gd name="connsiteY9" fmla="*/ 1059029 h 3106809"/>
                <a:gd name="connsiteX10" fmla="*/ 2181307 w 2181307"/>
                <a:gd name="connsiteY10" fmla="*/ 1142045 h 3106809"/>
                <a:gd name="connsiteX11" fmla="*/ 2181307 w 2181307"/>
                <a:gd name="connsiteY11" fmla="*/ 2037131 h 3106809"/>
                <a:gd name="connsiteX12" fmla="*/ 1766234 w 2181307"/>
                <a:gd name="connsiteY12" fmla="*/ 2037131 h 3106809"/>
                <a:gd name="connsiteX13" fmla="*/ 1683218 w 2181307"/>
                <a:gd name="connsiteY13" fmla="*/ 1954115 h 3106809"/>
                <a:gd name="connsiteX14" fmla="*/ 1683218 w 2181307"/>
                <a:gd name="connsiteY14" fmla="*/ 1459619 h 3106809"/>
                <a:gd name="connsiteX15" fmla="*/ 1312804 w 2181307"/>
                <a:gd name="connsiteY15" fmla="*/ 1459619 h 3106809"/>
                <a:gd name="connsiteX16" fmla="*/ 1312804 w 2181307"/>
                <a:gd name="connsiteY16" fmla="*/ 1631096 h 3106809"/>
                <a:gd name="connsiteX17" fmla="*/ 1312804 w 2181307"/>
                <a:gd name="connsiteY17" fmla="*/ 1874593 h 3106809"/>
                <a:gd name="connsiteX18" fmla="*/ 1312804 w 2181307"/>
                <a:gd name="connsiteY18" fmla="*/ 2128707 h 3106809"/>
                <a:gd name="connsiteX19" fmla="*/ 1727877 w 2181307"/>
                <a:gd name="connsiteY19" fmla="*/ 2128707 h 3106809"/>
                <a:gd name="connsiteX20" fmla="*/ 1810893 w 2181307"/>
                <a:gd name="connsiteY20" fmla="*/ 2211723 h 3106809"/>
                <a:gd name="connsiteX21" fmla="*/ 1810893 w 2181307"/>
                <a:gd name="connsiteY21" fmla="*/ 3106809 h 3106809"/>
                <a:gd name="connsiteX22" fmla="*/ 1395820 w 2181307"/>
                <a:gd name="connsiteY22" fmla="*/ 3106809 h 3106809"/>
                <a:gd name="connsiteX23" fmla="*/ 1312804 w 2181307"/>
                <a:gd name="connsiteY23" fmla="*/ 3023793 h 3106809"/>
                <a:gd name="connsiteX24" fmla="*/ 1312804 w 2181307"/>
                <a:gd name="connsiteY24" fmla="*/ 2526182 h 3106809"/>
                <a:gd name="connsiteX25" fmla="*/ 905447 w 2181307"/>
                <a:gd name="connsiteY25" fmla="*/ 2526182 h 3106809"/>
                <a:gd name="connsiteX26" fmla="*/ 905447 w 2181307"/>
                <a:gd name="connsiteY26" fmla="*/ 3078440 h 3106809"/>
                <a:gd name="connsiteX27" fmla="*/ 490374 w 2181307"/>
                <a:gd name="connsiteY27" fmla="*/ 3078440 h 3106809"/>
                <a:gd name="connsiteX28" fmla="*/ 407358 w 2181307"/>
                <a:gd name="connsiteY28" fmla="*/ 2995424 h 3106809"/>
                <a:gd name="connsiteX29" fmla="*/ 407358 w 2181307"/>
                <a:gd name="connsiteY29" fmla="*/ 2100338 h 3106809"/>
                <a:gd name="connsiteX30" fmla="*/ 814715 w 2181307"/>
                <a:gd name="connsiteY30" fmla="*/ 2100338 h 3106809"/>
                <a:gd name="connsiteX31" fmla="*/ 814715 w 2181307"/>
                <a:gd name="connsiteY31" fmla="*/ 1791577 h 3106809"/>
                <a:gd name="connsiteX32" fmla="*/ 814715 w 2181307"/>
                <a:gd name="connsiteY32" fmla="*/ 1548080 h 3106809"/>
                <a:gd name="connsiteX33" fmla="*/ 814715 w 2181307"/>
                <a:gd name="connsiteY33" fmla="*/ 1433350 h 3106809"/>
                <a:gd name="connsiteX34" fmla="*/ 498089 w 2181307"/>
                <a:gd name="connsiteY34" fmla="*/ 1433350 h 3106809"/>
                <a:gd name="connsiteX35" fmla="*/ 498089 w 2181307"/>
                <a:gd name="connsiteY35" fmla="*/ 1986888 h 3106809"/>
                <a:gd name="connsiteX36" fmla="*/ 83016 w 2181307"/>
                <a:gd name="connsiteY36" fmla="*/ 1986888 h 3106809"/>
                <a:gd name="connsiteX37" fmla="*/ 0 w 2181307"/>
                <a:gd name="connsiteY37" fmla="*/ 1903872 h 3106809"/>
                <a:gd name="connsiteX38" fmla="*/ 0 w 2181307"/>
                <a:gd name="connsiteY38" fmla="*/ 1008786 h 3106809"/>
                <a:gd name="connsiteX39" fmla="*/ 415073 w 2181307"/>
                <a:gd name="connsiteY39" fmla="*/ 1008786 h 3106809"/>
                <a:gd name="connsiteX40" fmla="*/ 467094 w 2181307"/>
                <a:gd name="connsiteY40" fmla="*/ 1060807 h 3106809"/>
                <a:gd name="connsiteX41" fmla="*/ 780156 w 2181307"/>
                <a:gd name="connsiteY41" fmla="*/ 1060807 h 3106809"/>
                <a:gd name="connsiteX42" fmla="*/ 814715 w 2181307"/>
                <a:gd name="connsiteY42" fmla="*/ 1095366 h 3106809"/>
                <a:gd name="connsiteX43" fmla="*/ 814715 w 2181307"/>
                <a:gd name="connsiteY43" fmla="*/ 978102 h 3106809"/>
                <a:gd name="connsiteX44" fmla="*/ 768414 w 2181307"/>
                <a:gd name="connsiteY44" fmla="*/ 978102 h 3106809"/>
                <a:gd name="connsiteX45" fmla="*/ 620736 w 2181307"/>
                <a:gd name="connsiteY45" fmla="*/ 830424 h 310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81307" h="3106809">
                  <a:moveTo>
                    <a:pt x="620736" y="0"/>
                  </a:moveTo>
                  <a:lnTo>
                    <a:pt x="1359106" y="0"/>
                  </a:lnTo>
                  <a:lnTo>
                    <a:pt x="1506784" y="147678"/>
                  </a:lnTo>
                  <a:lnTo>
                    <a:pt x="1506784" y="978102"/>
                  </a:lnTo>
                  <a:lnTo>
                    <a:pt x="1311399" y="978102"/>
                  </a:lnTo>
                  <a:lnTo>
                    <a:pt x="1312804" y="979507"/>
                  </a:lnTo>
                  <a:lnTo>
                    <a:pt x="1312804" y="1087076"/>
                  </a:lnTo>
                  <a:lnTo>
                    <a:pt x="1683218" y="1087076"/>
                  </a:lnTo>
                  <a:lnTo>
                    <a:pt x="1683218" y="1059029"/>
                  </a:lnTo>
                  <a:lnTo>
                    <a:pt x="2098291" y="1059029"/>
                  </a:lnTo>
                  <a:lnTo>
                    <a:pt x="2181307" y="1142045"/>
                  </a:lnTo>
                  <a:lnTo>
                    <a:pt x="2181307" y="2037131"/>
                  </a:lnTo>
                  <a:lnTo>
                    <a:pt x="1766234" y="2037131"/>
                  </a:lnTo>
                  <a:lnTo>
                    <a:pt x="1683218" y="1954115"/>
                  </a:lnTo>
                  <a:lnTo>
                    <a:pt x="1683218" y="1459619"/>
                  </a:lnTo>
                  <a:lnTo>
                    <a:pt x="1312804" y="1459619"/>
                  </a:lnTo>
                  <a:lnTo>
                    <a:pt x="1312804" y="1631096"/>
                  </a:lnTo>
                  <a:lnTo>
                    <a:pt x="1312804" y="1874593"/>
                  </a:lnTo>
                  <a:lnTo>
                    <a:pt x="1312804" y="2128707"/>
                  </a:lnTo>
                  <a:lnTo>
                    <a:pt x="1727877" y="2128707"/>
                  </a:lnTo>
                  <a:lnTo>
                    <a:pt x="1810893" y="2211723"/>
                  </a:lnTo>
                  <a:lnTo>
                    <a:pt x="1810893" y="3106809"/>
                  </a:lnTo>
                  <a:lnTo>
                    <a:pt x="1395820" y="3106809"/>
                  </a:lnTo>
                  <a:lnTo>
                    <a:pt x="1312804" y="3023793"/>
                  </a:lnTo>
                  <a:lnTo>
                    <a:pt x="1312804" y="2526182"/>
                  </a:lnTo>
                  <a:lnTo>
                    <a:pt x="905447" y="2526182"/>
                  </a:lnTo>
                  <a:lnTo>
                    <a:pt x="905447" y="3078440"/>
                  </a:lnTo>
                  <a:lnTo>
                    <a:pt x="490374" y="3078440"/>
                  </a:lnTo>
                  <a:lnTo>
                    <a:pt x="407358" y="2995424"/>
                  </a:lnTo>
                  <a:lnTo>
                    <a:pt x="407358" y="2100338"/>
                  </a:lnTo>
                  <a:lnTo>
                    <a:pt x="814715" y="2100338"/>
                  </a:lnTo>
                  <a:lnTo>
                    <a:pt x="814715" y="1791577"/>
                  </a:lnTo>
                  <a:lnTo>
                    <a:pt x="814715" y="1548080"/>
                  </a:lnTo>
                  <a:lnTo>
                    <a:pt x="814715" y="1433350"/>
                  </a:lnTo>
                  <a:lnTo>
                    <a:pt x="498089" y="1433350"/>
                  </a:lnTo>
                  <a:lnTo>
                    <a:pt x="498089" y="1986888"/>
                  </a:lnTo>
                  <a:lnTo>
                    <a:pt x="83016" y="1986888"/>
                  </a:lnTo>
                  <a:lnTo>
                    <a:pt x="0" y="1903872"/>
                  </a:lnTo>
                  <a:lnTo>
                    <a:pt x="0" y="1008786"/>
                  </a:lnTo>
                  <a:lnTo>
                    <a:pt x="415073" y="1008786"/>
                  </a:lnTo>
                  <a:lnTo>
                    <a:pt x="467094" y="1060807"/>
                  </a:lnTo>
                  <a:lnTo>
                    <a:pt x="780156" y="1060807"/>
                  </a:lnTo>
                  <a:lnTo>
                    <a:pt x="814715" y="1095366"/>
                  </a:lnTo>
                  <a:lnTo>
                    <a:pt x="814715" y="978102"/>
                  </a:lnTo>
                  <a:lnTo>
                    <a:pt x="768414" y="978102"/>
                  </a:lnTo>
                  <a:lnTo>
                    <a:pt x="620736" y="830424"/>
                  </a:lnTo>
                  <a:close/>
                </a:path>
              </a:pathLst>
            </a:custGeom>
            <a:gradFill>
              <a:gsLst>
                <a:gs pos="63000">
                  <a:srgbClr val="00B050"/>
                </a:gs>
                <a:gs pos="46000">
                  <a:srgbClr val="FFFF00"/>
                </a:gs>
                <a:gs pos="33000">
                  <a:srgbClr val="FFC000"/>
                </a:gs>
                <a:gs pos="1000">
                  <a:srgbClr val="FF0000"/>
                </a:gs>
                <a:gs pos="78000">
                  <a:srgbClr val="0070C0"/>
                </a:gs>
                <a:gs pos="89000">
                  <a:srgbClr val="7030A0"/>
                </a:gs>
                <a:gs pos="100000">
                  <a:srgbClr val="FF00FF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1" name="사각형: 잘린 대각선 방향 모서리 190">
              <a:extLst>
                <a:ext uri="{FF2B5EF4-FFF2-40B4-BE49-F238E27FC236}">
                  <a16:creationId xmlns:a16="http://schemas.microsoft.com/office/drawing/2014/main" id="{3035422C-3AAD-E841-812F-98CC5568EDDA}"/>
                </a:ext>
              </a:extLst>
            </p:cNvPr>
            <p:cNvSpPr/>
            <p:nvPr/>
          </p:nvSpPr>
          <p:spPr>
            <a:xfrm>
              <a:off x="5015258" y="902658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2" name="사각형: 잘린 대각선 방향 모서리 191">
              <a:extLst>
                <a:ext uri="{FF2B5EF4-FFF2-40B4-BE49-F238E27FC236}">
                  <a16:creationId xmlns:a16="http://schemas.microsoft.com/office/drawing/2014/main" id="{6DEFBB3B-C073-2536-6F8E-C12B3D4D81A3}"/>
                </a:ext>
              </a:extLst>
            </p:cNvPr>
            <p:cNvSpPr/>
            <p:nvPr/>
          </p:nvSpPr>
          <p:spPr>
            <a:xfrm>
              <a:off x="5517146" y="900077"/>
              <a:ext cx="185480" cy="199019"/>
            </a:xfrm>
            <a:prstGeom prst="snip2Diag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94" name="직사각형 193">
            <a:extLst>
              <a:ext uri="{FF2B5EF4-FFF2-40B4-BE49-F238E27FC236}">
                <a16:creationId xmlns:a16="http://schemas.microsoft.com/office/drawing/2014/main" id="{C5778FCE-F918-7C20-CF24-73E9E0E77469}"/>
              </a:ext>
            </a:extLst>
          </p:cNvPr>
          <p:cNvSpPr/>
          <p:nvPr/>
        </p:nvSpPr>
        <p:spPr>
          <a:xfrm>
            <a:off x="5450541" y="0"/>
            <a:ext cx="4437530" cy="432283"/>
          </a:xfrm>
          <a:prstGeom prst="rect">
            <a:avLst/>
          </a:prstGeom>
          <a:gradFill>
            <a:gsLst>
              <a:gs pos="0">
                <a:srgbClr val="FF0000"/>
              </a:gs>
              <a:gs pos="83000">
                <a:srgbClr val="7030A0"/>
              </a:gs>
              <a:gs pos="67000">
                <a:srgbClr val="0070C0"/>
              </a:gs>
              <a:gs pos="17000">
                <a:srgbClr val="FFC000"/>
              </a:gs>
              <a:gs pos="33000">
                <a:srgbClr val="FFFF00"/>
              </a:gs>
              <a:gs pos="100000">
                <a:srgbClr val="FF00FF"/>
              </a:gs>
              <a:gs pos="5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FFFF"/>
                </a:solidFill>
              </a:rPr>
              <a:t>숲속 동물들</a:t>
            </a:r>
          </a:p>
        </p:txBody>
      </p:sp>
    </p:spTree>
    <p:extLst>
      <p:ext uri="{BB962C8B-B14F-4D97-AF65-F5344CB8AC3E}">
        <p14:creationId xmlns:p14="http://schemas.microsoft.com/office/powerpoint/2010/main" val="390574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>
            <a:extLst>
              <a:ext uri="{FF2B5EF4-FFF2-40B4-BE49-F238E27FC236}">
                <a16:creationId xmlns:a16="http://schemas.microsoft.com/office/drawing/2014/main" id="{E8FE4B00-4B52-927C-3A24-3CD5A59B24DF}"/>
              </a:ext>
            </a:extLst>
          </p:cNvPr>
          <p:cNvSpPr/>
          <p:nvPr/>
        </p:nvSpPr>
        <p:spPr>
          <a:xfrm>
            <a:off x="5822246" y="605277"/>
            <a:ext cx="1358020" cy="13399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44B8237-CAA2-052C-4157-E7EE56BC0EDC}"/>
              </a:ext>
            </a:extLst>
          </p:cNvPr>
          <p:cNvGrpSpPr/>
          <p:nvPr/>
        </p:nvGrpSpPr>
        <p:grpSpPr>
          <a:xfrm>
            <a:off x="6871581" y="2181885"/>
            <a:ext cx="597529" cy="597529"/>
            <a:chOff x="6871581" y="2181885"/>
            <a:chExt cx="597529" cy="597529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4ED8865A-7171-F87E-DC54-D5E131C661C1}"/>
                </a:ext>
              </a:extLst>
            </p:cNvPr>
            <p:cNvSpPr/>
            <p:nvPr/>
          </p:nvSpPr>
          <p:spPr>
            <a:xfrm>
              <a:off x="6871581" y="2399169"/>
              <a:ext cx="597529" cy="38024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A6E2CE16-D992-9F8B-0DF8-061BDAD3B2AC}"/>
                </a:ext>
              </a:extLst>
            </p:cNvPr>
            <p:cNvSpPr/>
            <p:nvPr/>
          </p:nvSpPr>
          <p:spPr>
            <a:xfrm>
              <a:off x="7116023" y="2417275"/>
              <a:ext cx="181070" cy="3440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82BE141E-0E5D-724C-10CF-607D26E77E48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7206558" y="2181885"/>
              <a:ext cx="90535" cy="2353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1830E14E-112F-1B31-EA47-92817EF8EBF9}"/>
                </a:ext>
              </a:extLst>
            </p:cNvPr>
            <p:cNvSpPr/>
            <p:nvPr/>
          </p:nvSpPr>
          <p:spPr>
            <a:xfrm>
              <a:off x="7328554" y="2462541"/>
              <a:ext cx="127200" cy="13580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E22DD59-5411-E257-CCCB-DD51A882D0D2}"/>
              </a:ext>
            </a:extLst>
          </p:cNvPr>
          <p:cNvGrpSpPr/>
          <p:nvPr/>
        </p:nvGrpSpPr>
        <p:grpSpPr>
          <a:xfrm>
            <a:off x="5269117" y="2643609"/>
            <a:ext cx="597529" cy="597529"/>
            <a:chOff x="6871581" y="2181885"/>
            <a:chExt cx="597529" cy="597529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D27B00FA-6390-C1BE-2829-2DD81FE44243}"/>
                </a:ext>
              </a:extLst>
            </p:cNvPr>
            <p:cNvSpPr/>
            <p:nvPr/>
          </p:nvSpPr>
          <p:spPr>
            <a:xfrm>
              <a:off x="6871581" y="2399169"/>
              <a:ext cx="597529" cy="38024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18256535-812F-2B04-3ED6-767908BD0BA3}"/>
                </a:ext>
              </a:extLst>
            </p:cNvPr>
            <p:cNvSpPr/>
            <p:nvPr/>
          </p:nvSpPr>
          <p:spPr>
            <a:xfrm>
              <a:off x="7116023" y="2417275"/>
              <a:ext cx="181070" cy="3440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67BE8209-DF55-42CB-7EF4-95523DCE49FF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7206558" y="2181885"/>
              <a:ext cx="90535" cy="2353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5DE0B281-B538-5263-5A28-BE83BDF69B10}"/>
                </a:ext>
              </a:extLst>
            </p:cNvPr>
            <p:cNvSpPr/>
            <p:nvPr/>
          </p:nvSpPr>
          <p:spPr>
            <a:xfrm>
              <a:off x="7328554" y="2462541"/>
              <a:ext cx="127200" cy="13580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7C9B1DF-3AD0-909B-235D-1134F8E823A8}"/>
              </a:ext>
            </a:extLst>
          </p:cNvPr>
          <p:cNvGrpSpPr/>
          <p:nvPr/>
        </p:nvGrpSpPr>
        <p:grpSpPr>
          <a:xfrm>
            <a:off x="4387914" y="1895836"/>
            <a:ext cx="597529" cy="597529"/>
            <a:chOff x="6871581" y="2181885"/>
            <a:chExt cx="597529" cy="597529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B2FF8ABB-2BEA-5617-9B46-399FAFB4955E}"/>
                </a:ext>
              </a:extLst>
            </p:cNvPr>
            <p:cNvSpPr/>
            <p:nvPr/>
          </p:nvSpPr>
          <p:spPr>
            <a:xfrm>
              <a:off x="6871581" y="2399169"/>
              <a:ext cx="597529" cy="38024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EC66F210-9B1F-B69D-8E52-B3DC019B63D5}"/>
                </a:ext>
              </a:extLst>
            </p:cNvPr>
            <p:cNvSpPr/>
            <p:nvPr/>
          </p:nvSpPr>
          <p:spPr>
            <a:xfrm>
              <a:off x="7116023" y="2417275"/>
              <a:ext cx="181070" cy="3440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B13B599C-6162-2F37-965F-4F0B7DE32D84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7206558" y="2181885"/>
              <a:ext cx="90535" cy="2353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324FBA60-872A-6A75-BF91-95B9ABB735AF}"/>
                </a:ext>
              </a:extLst>
            </p:cNvPr>
            <p:cNvSpPr/>
            <p:nvPr/>
          </p:nvSpPr>
          <p:spPr>
            <a:xfrm>
              <a:off x="7328554" y="2462541"/>
              <a:ext cx="127200" cy="13580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F7392AF-EFFF-5DDB-6560-839768423200}"/>
              </a:ext>
            </a:extLst>
          </p:cNvPr>
          <p:cNvGrpSpPr/>
          <p:nvPr/>
        </p:nvGrpSpPr>
        <p:grpSpPr>
          <a:xfrm>
            <a:off x="7540029" y="1121121"/>
            <a:ext cx="597529" cy="597529"/>
            <a:chOff x="6871581" y="2181885"/>
            <a:chExt cx="597529" cy="597529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89DAE189-9042-CCEE-96B0-491BFD766722}"/>
                </a:ext>
              </a:extLst>
            </p:cNvPr>
            <p:cNvSpPr/>
            <p:nvPr/>
          </p:nvSpPr>
          <p:spPr>
            <a:xfrm>
              <a:off x="6871581" y="2399169"/>
              <a:ext cx="597529" cy="38024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6A8006F7-7078-189E-D1C9-E47ECE598B65}"/>
                </a:ext>
              </a:extLst>
            </p:cNvPr>
            <p:cNvSpPr/>
            <p:nvPr/>
          </p:nvSpPr>
          <p:spPr>
            <a:xfrm>
              <a:off x="7116023" y="2417275"/>
              <a:ext cx="181070" cy="3440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C55B1461-3D32-87D5-DCB4-6AD9CA90BDD1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7206558" y="2181885"/>
              <a:ext cx="90535" cy="2353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4DEEC48E-1FAF-4495-CD20-4DA807EFE9CC}"/>
                </a:ext>
              </a:extLst>
            </p:cNvPr>
            <p:cNvSpPr/>
            <p:nvPr/>
          </p:nvSpPr>
          <p:spPr>
            <a:xfrm>
              <a:off x="7328554" y="2462541"/>
              <a:ext cx="127200" cy="13580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3D60823E-EE94-C84B-7ABF-6C5B5948C3A3}"/>
              </a:ext>
            </a:extLst>
          </p:cNvPr>
          <p:cNvGrpSpPr/>
          <p:nvPr/>
        </p:nvGrpSpPr>
        <p:grpSpPr>
          <a:xfrm>
            <a:off x="397193" y="-18108"/>
            <a:ext cx="5012026" cy="5695540"/>
            <a:chOff x="397193" y="-18108"/>
            <a:chExt cx="5012026" cy="5695540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C7A6DB98-9C9D-C94F-9135-CEB9BEF5C957}"/>
                </a:ext>
              </a:extLst>
            </p:cNvPr>
            <p:cNvGrpSpPr/>
            <p:nvPr/>
          </p:nvGrpSpPr>
          <p:grpSpPr>
            <a:xfrm>
              <a:off x="397193" y="442701"/>
              <a:ext cx="3956364" cy="5234731"/>
              <a:chOff x="3865830" y="810800"/>
              <a:chExt cx="3956364" cy="5234731"/>
            </a:xfrm>
          </p:grpSpPr>
          <p:sp>
            <p:nvSpPr>
              <p:cNvPr id="3" name="타원 2">
                <a:extLst>
                  <a:ext uri="{FF2B5EF4-FFF2-40B4-BE49-F238E27FC236}">
                    <a16:creationId xmlns:a16="http://schemas.microsoft.com/office/drawing/2014/main" id="{9838C40D-FDA3-CA52-888D-4298E6B0BEEC}"/>
                  </a:ext>
                </a:extLst>
              </p:cNvPr>
              <p:cNvSpPr/>
              <p:nvPr/>
            </p:nvSpPr>
            <p:spPr>
              <a:xfrm>
                <a:off x="5780351" y="4073454"/>
                <a:ext cx="846172" cy="194649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0E6014E2-565B-35B6-0205-DE3E8B26A372}"/>
                  </a:ext>
                </a:extLst>
              </p:cNvPr>
              <p:cNvSpPr/>
              <p:nvPr/>
            </p:nvSpPr>
            <p:spPr>
              <a:xfrm>
                <a:off x="4882005" y="4099036"/>
                <a:ext cx="894505" cy="194649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E78A655E-C301-F81F-BCCF-0C1A92BADEBD}"/>
                  </a:ext>
                </a:extLst>
              </p:cNvPr>
              <p:cNvSpPr/>
              <p:nvPr/>
            </p:nvSpPr>
            <p:spPr>
              <a:xfrm>
                <a:off x="5844012" y="2993206"/>
                <a:ext cx="1978182" cy="1013387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26">
                <a:extLst>
                  <a:ext uri="{FF2B5EF4-FFF2-40B4-BE49-F238E27FC236}">
                    <a16:creationId xmlns:a16="http://schemas.microsoft.com/office/drawing/2014/main" id="{6945CC17-E8A9-8135-8E69-F034FC84F39B}"/>
                  </a:ext>
                </a:extLst>
              </p:cNvPr>
              <p:cNvSpPr/>
              <p:nvPr/>
            </p:nvSpPr>
            <p:spPr>
              <a:xfrm>
                <a:off x="3865830" y="2996696"/>
                <a:ext cx="2032350" cy="1013387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79E3463D-E83C-EC3A-861B-A90994CD8B2D}"/>
                  </a:ext>
                </a:extLst>
              </p:cNvPr>
              <p:cNvSpPr/>
              <p:nvPr/>
            </p:nvSpPr>
            <p:spPr>
              <a:xfrm>
                <a:off x="5140660" y="2367607"/>
                <a:ext cx="1384566" cy="2341989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DFEC9D8D-DD0E-6ACF-7D44-37870BE1284F}"/>
                  </a:ext>
                </a:extLst>
              </p:cNvPr>
              <p:cNvSpPr/>
              <p:nvPr/>
            </p:nvSpPr>
            <p:spPr>
              <a:xfrm>
                <a:off x="4943192" y="1167897"/>
                <a:ext cx="1801640" cy="1810693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이등변 삼각형 29">
                <a:extLst>
                  <a:ext uri="{FF2B5EF4-FFF2-40B4-BE49-F238E27FC236}">
                    <a16:creationId xmlns:a16="http://schemas.microsoft.com/office/drawing/2014/main" id="{D8E1E4AB-54FA-B3A5-9CB1-46C3A8597C29}"/>
                  </a:ext>
                </a:extLst>
              </p:cNvPr>
              <p:cNvSpPr/>
              <p:nvPr/>
            </p:nvSpPr>
            <p:spPr>
              <a:xfrm rot="18974461">
                <a:off x="4822906" y="1200701"/>
                <a:ext cx="371192" cy="41646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이등변 삼각형 30">
                <a:extLst>
                  <a:ext uri="{FF2B5EF4-FFF2-40B4-BE49-F238E27FC236}">
                    <a16:creationId xmlns:a16="http://schemas.microsoft.com/office/drawing/2014/main" id="{8328584E-FA70-5D17-EAD5-0C24B8BBD0A3}"/>
                  </a:ext>
                </a:extLst>
              </p:cNvPr>
              <p:cNvSpPr/>
              <p:nvPr/>
            </p:nvSpPr>
            <p:spPr>
              <a:xfrm rot="19542342">
                <a:off x="5147228" y="959667"/>
                <a:ext cx="371192" cy="41646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이등변 삼각형 31">
                <a:extLst>
                  <a:ext uri="{FF2B5EF4-FFF2-40B4-BE49-F238E27FC236}">
                    <a16:creationId xmlns:a16="http://schemas.microsoft.com/office/drawing/2014/main" id="{970F67F9-6CE7-D784-F63A-F464B1CC42A4}"/>
                  </a:ext>
                </a:extLst>
              </p:cNvPr>
              <p:cNvSpPr/>
              <p:nvPr/>
            </p:nvSpPr>
            <p:spPr>
              <a:xfrm>
                <a:off x="5603481" y="810800"/>
                <a:ext cx="371192" cy="41646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10D7FD98-936A-CFCE-6279-998797CAEF7B}"/>
                  </a:ext>
                </a:extLst>
              </p:cNvPr>
              <p:cNvSpPr/>
              <p:nvPr/>
            </p:nvSpPr>
            <p:spPr>
              <a:xfrm>
                <a:off x="5203730" y="1596613"/>
                <a:ext cx="541313" cy="5797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곱하기 기호 33">
                <a:extLst>
                  <a:ext uri="{FF2B5EF4-FFF2-40B4-BE49-F238E27FC236}">
                    <a16:creationId xmlns:a16="http://schemas.microsoft.com/office/drawing/2014/main" id="{04B18394-9BA5-4D8A-4364-2A0DE739E39D}"/>
                  </a:ext>
                </a:extLst>
              </p:cNvPr>
              <p:cNvSpPr/>
              <p:nvPr/>
            </p:nvSpPr>
            <p:spPr>
              <a:xfrm>
                <a:off x="5789077" y="1408931"/>
                <a:ext cx="837445" cy="904358"/>
              </a:xfrm>
              <a:prstGeom prst="mathMultiply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말풍선: 타원형 35">
              <a:extLst>
                <a:ext uri="{FF2B5EF4-FFF2-40B4-BE49-F238E27FC236}">
                  <a16:creationId xmlns:a16="http://schemas.microsoft.com/office/drawing/2014/main" id="{17DDE4CE-6A31-34AB-8209-3BCA5BE8D100}"/>
                </a:ext>
              </a:extLst>
            </p:cNvPr>
            <p:cNvSpPr/>
            <p:nvPr/>
          </p:nvSpPr>
          <p:spPr>
            <a:xfrm>
              <a:off x="3317330" y="-18108"/>
              <a:ext cx="2091889" cy="1537579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맛있겠다</a:t>
              </a:r>
              <a:r>
                <a:rPr lang="en-US" altLang="ko-KR" dirty="0">
                  <a:solidFill>
                    <a:schemeClr val="tx1"/>
                  </a:solidFill>
                </a:rPr>
                <a:t>.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552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6"/>
    </mc:Choice>
    <mc:Fallback xmlns="">
      <p:transition spd="slow" advTm="2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C 1.25E-6 0.03311 0.02695 0.05996 0.06002 0.05996 C 0.09896 0.05996 0.11302 0.0301 0.11901 0.01204 L 0.125 -0.01203 C 0.13099 -0.03009 0.14596 -0.05995 0.18997 -0.05995 C 0.21797 -0.05995 0.25 -0.0331 0.25 -4.44444E-6 C 0.25 0.03311 0.21797 0.05996 0.18997 0.05996 C 0.14596 0.05996 0.13099 0.0301 0.125 0.01204 L 0.11901 -0.01203 C 0.11302 -0.03009 0.09896 -0.05995 0.06002 -0.05995 C 0.02695 -0.05995 1.25E-6 -0.0331 1.25E-6 -4.44444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C -1.04167E-6 0.03311 0.02695 0.05996 0.06003 0.05996 C 0.09896 0.05996 0.11302 0.0301 0.11901 0.01204 L 0.125 -0.01203 C 0.13099 -0.03009 0.14596 -0.05995 0.18998 -0.05995 C 0.21797 -0.05995 0.25 -0.0331 0.25 -4.07407E-6 C 0.25 0.03311 0.21797 0.05996 0.18998 0.05996 C 0.14596 0.05996 0.13099 0.0301 0.125 0.01204 L 0.11901 -0.01203 C 0.11302 -0.03009 0.09896 -0.05995 0.06003 -0.05995 C 0.02695 -0.05995 -1.04167E-6 -0.0331 -1.04167E-6 -4.07407E-6 Z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C -6.25E-7 0.0331 0.02695 0.05995 0.06003 0.05995 C 0.09896 0.05995 0.11302 0.03009 0.11901 0.01203 L 0.125 -0.01204 C 0.13099 -0.0301 0.14596 -0.05996 0.18997 -0.05996 C 0.21797 -0.05996 0.25 -0.03311 0.25 4.81481E-6 C 0.25 0.0331 0.21797 0.05995 0.18997 0.05995 C 0.14596 0.05995 0.13099 0.03009 0.125 0.01203 L 0.11901 -0.01204 C 0.11302 -0.0301 0.09896 -0.05996 0.06003 -0.05996 C 0.02695 -0.05996 -6.25E-7 -0.03311 -6.25E-7 4.81481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-8.33333E-7 0.0331 0.02695 0.05995 0.06003 0.05995 C 0.09896 0.05995 0.11302 0.03009 0.11901 0.01204 L 0.125 -0.01204 C 0.13099 -0.03009 0.14596 -0.05995 0.18997 -0.05995 C 0.21797 -0.05995 0.25 -0.0331 0.25 7.40741E-7 C 0.25 0.0331 0.21797 0.05995 0.18997 0.05995 C 0.14596 0.05995 0.13099 0.03009 0.125 0.01204 L 0.11901 -0.01204 C 0.11302 -0.03009 0.09896 -0.05995 0.06003 -0.05995 C 0.02695 -0.05995 -8.33333E-7 -0.0331 -8.33333E-7 7.40741E-7 Z " pathEditMode="relative" rAng="0" ptsTypes="AAAAAAAA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716 -0.01065 0.0138 -0.02246 0.02148 -0.03172 C 0.02995 -0.0419 0.03919 -0.04977 0.04818 -0.05811 C 0.07656 -0.08403 0.08463 -0.09422 0.10833 -0.10695 C 0.11133 -0.10857 0.11432 -0.10949 0.11732 -0.11088 C 0.12734 -0.07176 0.11653 -0.11551 0.1306 -0.04236 C 0.15325 0.07569 0.14466 0.04351 0.16028 0.09907 C 0.31992 -0.08357 0.12226 0.14351 0.29922 -0.06343 C 0.33685 -0.10741 0.32344 -0.09954 0.34297 -0.10949 C 0.34505 -0.06065 0.34622 -0.01181 0.34896 0.03703 C 0.34948 0.0456 0.34818 0.05856 0.3526 0.06203 C 0.3569 0.06527 0.36081 0.0537 0.36458 0.04884 C 0.3987 0.00439 0.43242 -0.04098 0.46627 -0.08588 C 0.52708 -0.16621 0.50169 -0.13774 0.54127 -0.1794 C 0.54245 -0.10649 0.53971 -0.09213 0.5487 -0.03033 C 0.54987 -0.02246 0.55221 -0.01551 0.5539 -0.00787 C 0.5931 -0.03125 0.5776 -0.0213 0.65338 -0.1176 C 0.68476 -0.15741 0.67187 -0.15718 0.68528 -0.15718 L 0.68528 -0.15718 L 0.68086 -0.15579 " pathEditMode="relative" ptsTypes="AAAAAAAAAAAAAAAAAAA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716 -0.01065 0.0138 -0.02246 0.02148 -0.03172 C 0.02995 -0.0419 0.03919 -0.04977 0.04818 -0.05811 C 0.07656 -0.08403 0.08463 -0.09422 0.10833 -0.10695 C 0.11133 -0.10857 0.11432 -0.10949 0.11732 -0.11088 C 0.12734 -0.07176 0.11653 -0.11551 0.1306 -0.04236 C 0.15325 0.07569 0.14466 0.04351 0.16028 0.09907 C 0.31992 -0.08357 0.12226 0.14351 0.29922 -0.06343 C 0.33685 -0.10741 0.32344 -0.09954 0.34297 -0.10949 C 0.34505 -0.06065 0.34622 -0.01181 0.34896 0.03703 C 0.34948 0.0456 0.34818 0.05856 0.3526 0.06203 C 0.3569 0.06527 0.36081 0.0537 0.36458 0.04884 C 0.3987 0.00439 0.43242 -0.04098 0.46627 -0.08588 C 0.52708 -0.16621 0.50169 -0.13774 0.54127 -0.1794 C 0.54245 -0.10649 0.53971 -0.09213 0.5487 -0.03033 C 0.54987 -0.02246 0.55221 -0.01551 0.5539 -0.00787 C 0.5931 -0.03125 0.5776 -0.0213 0.65338 -0.1176 C 0.68476 -0.15741 0.67187 -0.15718 0.68528 -0.15718 L 0.68528 -0.15718 L 0.68086 -0.15579 " pathEditMode="relative" ptsTypes="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716 -0.01065 0.0138 -0.02246 0.02148 -0.03172 C 0.02995 -0.0419 0.03919 -0.04977 0.04818 -0.05811 C 0.07656 -0.08403 0.08463 -0.09422 0.10833 -0.10695 C 0.11133 -0.10857 0.11432 -0.10949 0.11732 -0.11088 C 0.12734 -0.07176 0.11653 -0.11551 0.1306 -0.04236 C 0.15325 0.07569 0.14466 0.04351 0.16028 0.09907 C 0.31992 -0.08357 0.12226 0.14351 0.29922 -0.06343 C 0.33685 -0.10741 0.32344 -0.09954 0.34297 -0.10949 C 0.34505 -0.06065 0.34622 -0.01181 0.34896 0.03703 C 0.34948 0.0456 0.34818 0.05856 0.3526 0.06203 C 0.3569 0.06527 0.36081 0.0537 0.36458 0.04884 C 0.3987 0.00439 0.43242 -0.04098 0.46627 -0.08588 C 0.52708 -0.16621 0.50169 -0.13774 0.54127 -0.1794 C 0.54245 -0.10649 0.53971 -0.09213 0.5487 -0.03033 C 0.54987 -0.02246 0.55221 -0.01551 0.5539 -0.00787 C 0.5931 -0.03125 0.5776 -0.0213 0.65338 -0.1176 C 0.68476 -0.15741 0.67187 -0.15718 0.68528 -0.15718 L 0.68528 -0.15718 L 0.68086 -0.15579 " pathEditMode="relative" ptsTypes="AAAAAAAAAAAAAAAAA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716 -0.01065 0.0138 -0.02246 0.02148 -0.03172 C 0.02995 -0.0419 0.03919 -0.04977 0.04818 -0.05811 C 0.07656 -0.08403 0.08463 -0.09422 0.10833 -0.10695 C 0.11133 -0.10857 0.11432 -0.10949 0.11732 -0.11088 C 0.12734 -0.07176 0.11653 -0.11551 0.1306 -0.04236 C 0.15325 0.07569 0.14466 0.04351 0.16028 0.09907 C 0.31992 -0.08357 0.12226 0.14351 0.29922 -0.06343 C 0.33685 -0.10741 0.32344 -0.09954 0.34297 -0.10949 C 0.34505 -0.06065 0.34622 -0.01181 0.34896 0.03703 C 0.34948 0.0456 0.34818 0.05856 0.3526 0.06203 C 0.3569 0.06527 0.36081 0.0537 0.36458 0.04884 C 0.3987 0.00439 0.43242 -0.04098 0.46627 -0.08588 C 0.52708 -0.16621 0.50169 -0.13774 0.54127 -0.1794 C 0.54245 -0.10649 0.53971 -0.09213 0.5487 -0.03033 C 0.54987 -0.02246 0.55221 -0.01551 0.5539 -0.00787 C 0.5931 -0.03125 0.5776 -0.0213 0.65338 -0.1176 C 0.68476 -0.15741 0.67187 -0.15718 0.68528 -0.15718 L 0.68528 -0.15718 L 0.68086 -0.15579 " pathEditMode="relative" ptsTypes="AAAAAAAAAAAAAAAAAAA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>
            <a:extLst>
              <a:ext uri="{FF2B5EF4-FFF2-40B4-BE49-F238E27FC236}">
                <a16:creationId xmlns:a16="http://schemas.microsoft.com/office/drawing/2014/main" id="{E09371E0-2F5D-5DF7-E1DB-303E4267E729}"/>
              </a:ext>
            </a:extLst>
          </p:cNvPr>
          <p:cNvGrpSpPr/>
          <p:nvPr/>
        </p:nvGrpSpPr>
        <p:grpSpPr>
          <a:xfrm>
            <a:off x="6291856" y="847164"/>
            <a:ext cx="4338918" cy="4213411"/>
            <a:chOff x="6291856" y="847164"/>
            <a:chExt cx="4338918" cy="4213411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D84F127E-CEA3-5AC6-59F2-95523D9CD1FF}"/>
                </a:ext>
              </a:extLst>
            </p:cNvPr>
            <p:cNvSpPr/>
            <p:nvPr/>
          </p:nvSpPr>
          <p:spPr>
            <a:xfrm>
              <a:off x="6291856" y="847164"/>
              <a:ext cx="4338918" cy="4213411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51000">
                  <a:srgbClr val="FFFF0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19480806-B7A9-3DB8-D590-E81DB22F4267}"/>
                </a:ext>
              </a:extLst>
            </p:cNvPr>
            <p:cNvGrpSpPr/>
            <p:nvPr/>
          </p:nvGrpSpPr>
          <p:grpSpPr>
            <a:xfrm>
              <a:off x="7099041" y="1703294"/>
              <a:ext cx="934831" cy="970429"/>
              <a:chOff x="2698376" y="1904999"/>
              <a:chExt cx="1057835" cy="1080249"/>
            </a:xfrm>
          </p:grpSpPr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BABA4CAC-10BD-584A-A80A-2F67C7324476}"/>
                  </a:ext>
                </a:extLst>
              </p:cNvPr>
              <p:cNvSpPr/>
              <p:nvPr/>
            </p:nvSpPr>
            <p:spPr>
              <a:xfrm>
                <a:off x="2698376" y="1909482"/>
                <a:ext cx="1057835" cy="10757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12460381-0007-D43A-0C83-E0AC7B73C7E5}"/>
                  </a:ext>
                </a:extLst>
              </p:cNvPr>
              <p:cNvSpPr/>
              <p:nvPr/>
            </p:nvSpPr>
            <p:spPr>
              <a:xfrm>
                <a:off x="2707341" y="2214282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7FC456C7-BB40-8C6E-98DC-A9544F473C0E}"/>
                  </a:ext>
                </a:extLst>
              </p:cNvPr>
              <p:cNvSpPr/>
              <p:nvPr/>
            </p:nvSpPr>
            <p:spPr>
              <a:xfrm>
                <a:off x="3307976" y="2223247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A1662B69-0001-AC47-49D1-B5CE09518B7F}"/>
                  </a:ext>
                </a:extLst>
              </p:cNvPr>
              <p:cNvSpPr/>
              <p:nvPr/>
            </p:nvSpPr>
            <p:spPr>
              <a:xfrm>
                <a:off x="3021101" y="1904999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2C70AA43-65AE-EF41-9E05-D5EEFE1C44B2}"/>
                  </a:ext>
                </a:extLst>
              </p:cNvPr>
              <p:cNvSpPr/>
              <p:nvPr/>
            </p:nvSpPr>
            <p:spPr>
              <a:xfrm>
                <a:off x="3003173" y="2537012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2DC0D197-126C-33D0-E8E5-CE9BFE0AFF1B}"/>
                </a:ext>
              </a:extLst>
            </p:cNvPr>
            <p:cNvGrpSpPr/>
            <p:nvPr/>
          </p:nvGrpSpPr>
          <p:grpSpPr>
            <a:xfrm>
              <a:off x="8761577" y="1703294"/>
              <a:ext cx="934830" cy="950258"/>
              <a:chOff x="2698376" y="1904999"/>
              <a:chExt cx="1057835" cy="1080249"/>
            </a:xfrm>
          </p:grpSpPr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B40D083A-C58F-9899-2807-98703B569A09}"/>
                  </a:ext>
                </a:extLst>
              </p:cNvPr>
              <p:cNvSpPr/>
              <p:nvPr/>
            </p:nvSpPr>
            <p:spPr>
              <a:xfrm>
                <a:off x="2698376" y="1909482"/>
                <a:ext cx="1057835" cy="10757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81F09E31-D894-A398-BD92-2E5817D73967}"/>
                  </a:ext>
                </a:extLst>
              </p:cNvPr>
              <p:cNvSpPr/>
              <p:nvPr/>
            </p:nvSpPr>
            <p:spPr>
              <a:xfrm>
                <a:off x="2707341" y="2214282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6D66A692-3717-04BC-9617-1C41BC41D47B}"/>
                  </a:ext>
                </a:extLst>
              </p:cNvPr>
              <p:cNvSpPr/>
              <p:nvPr/>
            </p:nvSpPr>
            <p:spPr>
              <a:xfrm>
                <a:off x="3307976" y="2223247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DB04674E-97D6-A6BB-6791-F7C183F81075}"/>
                  </a:ext>
                </a:extLst>
              </p:cNvPr>
              <p:cNvSpPr/>
              <p:nvPr/>
            </p:nvSpPr>
            <p:spPr>
              <a:xfrm>
                <a:off x="3021101" y="1904999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3ABF7AB7-351C-88F9-4958-48C70B8D4E6D}"/>
                  </a:ext>
                </a:extLst>
              </p:cNvPr>
              <p:cNvSpPr/>
              <p:nvPr/>
            </p:nvSpPr>
            <p:spPr>
              <a:xfrm>
                <a:off x="3003173" y="2537012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3324DF7-8EF1-1048-BBF3-EBDAFEE5258C}"/>
              </a:ext>
            </a:extLst>
          </p:cNvPr>
          <p:cNvGrpSpPr/>
          <p:nvPr/>
        </p:nvGrpSpPr>
        <p:grpSpPr>
          <a:xfrm>
            <a:off x="4023785" y="3657600"/>
            <a:ext cx="1435720" cy="1402975"/>
            <a:chOff x="6291856" y="847164"/>
            <a:chExt cx="4338918" cy="4213411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A43F3782-211A-AAD1-E601-708EB526CE0C}"/>
                </a:ext>
              </a:extLst>
            </p:cNvPr>
            <p:cNvSpPr/>
            <p:nvPr/>
          </p:nvSpPr>
          <p:spPr>
            <a:xfrm>
              <a:off x="6291856" y="847164"/>
              <a:ext cx="4338918" cy="4213411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51000">
                  <a:srgbClr val="FFFF0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FD0A03D0-AB22-3370-72A2-DF479C97FB89}"/>
                </a:ext>
              </a:extLst>
            </p:cNvPr>
            <p:cNvGrpSpPr/>
            <p:nvPr/>
          </p:nvGrpSpPr>
          <p:grpSpPr>
            <a:xfrm>
              <a:off x="7099041" y="1703294"/>
              <a:ext cx="934831" cy="970429"/>
              <a:chOff x="2698376" y="1904999"/>
              <a:chExt cx="1057835" cy="1080249"/>
            </a:xfrm>
          </p:grpSpPr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CB200A28-31E4-4E56-8CD3-B071197A13EB}"/>
                  </a:ext>
                </a:extLst>
              </p:cNvPr>
              <p:cNvSpPr/>
              <p:nvPr/>
            </p:nvSpPr>
            <p:spPr>
              <a:xfrm>
                <a:off x="2698376" y="1909482"/>
                <a:ext cx="1057835" cy="10757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타원 37">
                <a:extLst>
                  <a:ext uri="{FF2B5EF4-FFF2-40B4-BE49-F238E27FC236}">
                    <a16:creationId xmlns:a16="http://schemas.microsoft.com/office/drawing/2014/main" id="{72F73223-04F9-2E09-3E32-075D3A9AB4AC}"/>
                  </a:ext>
                </a:extLst>
              </p:cNvPr>
              <p:cNvSpPr/>
              <p:nvPr/>
            </p:nvSpPr>
            <p:spPr>
              <a:xfrm>
                <a:off x="2707341" y="2214282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469BE0D5-6940-B1B6-1E3D-722E7DF07266}"/>
                  </a:ext>
                </a:extLst>
              </p:cNvPr>
              <p:cNvSpPr/>
              <p:nvPr/>
            </p:nvSpPr>
            <p:spPr>
              <a:xfrm>
                <a:off x="3307976" y="2223247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277FB791-764B-ECA0-678C-31F67F2FC8BD}"/>
                  </a:ext>
                </a:extLst>
              </p:cNvPr>
              <p:cNvSpPr/>
              <p:nvPr/>
            </p:nvSpPr>
            <p:spPr>
              <a:xfrm>
                <a:off x="3021101" y="1904999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타원 40">
                <a:extLst>
                  <a:ext uri="{FF2B5EF4-FFF2-40B4-BE49-F238E27FC236}">
                    <a16:creationId xmlns:a16="http://schemas.microsoft.com/office/drawing/2014/main" id="{D93AD503-559E-65A2-9A18-36A31A41B7FB}"/>
                  </a:ext>
                </a:extLst>
              </p:cNvPr>
              <p:cNvSpPr/>
              <p:nvPr/>
            </p:nvSpPr>
            <p:spPr>
              <a:xfrm>
                <a:off x="3003173" y="2537012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E7B2A8DD-426A-6AF3-E2B5-4DBB33EE0998}"/>
                </a:ext>
              </a:extLst>
            </p:cNvPr>
            <p:cNvGrpSpPr/>
            <p:nvPr/>
          </p:nvGrpSpPr>
          <p:grpSpPr>
            <a:xfrm>
              <a:off x="8761577" y="1703294"/>
              <a:ext cx="934830" cy="950258"/>
              <a:chOff x="2698376" y="1904999"/>
              <a:chExt cx="1057835" cy="1080249"/>
            </a:xfrm>
          </p:grpSpPr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C0F8D81A-523D-8BB5-D251-1D21A8EB549C}"/>
                  </a:ext>
                </a:extLst>
              </p:cNvPr>
              <p:cNvSpPr/>
              <p:nvPr/>
            </p:nvSpPr>
            <p:spPr>
              <a:xfrm>
                <a:off x="2698376" y="1909482"/>
                <a:ext cx="1057835" cy="10757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BA5FAC08-F084-51FB-E2FF-7187B9640868}"/>
                  </a:ext>
                </a:extLst>
              </p:cNvPr>
              <p:cNvSpPr/>
              <p:nvPr/>
            </p:nvSpPr>
            <p:spPr>
              <a:xfrm>
                <a:off x="2707341" y="2214282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A62DFEF4-3C75-C371-AB4E-11E466246BFE}"/>
                  </a:ext>
                </a:extLst>
              </p:cNvPr>
              <p:cNvSpPr/>
              <p:nvPr/>
            </p:nvSpPr>
            <p:spPr>
              <a:xfrm>
                <a:off x="3307976" y="2223247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C10AF637-14E5-47AE-1E61-FB0C9F9550D2}"/>
                  </a:ext>
                </a:extLst>
              </p:cNvPr>
              <p:cNvSpPr/>
              <p:nvPr/>
            </p:nvSpPr>
            <p:spPr>
              <a:xfrm>
                <a:off x="3021101" y="1904999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E4040CBD-3348-BA2E-7846-472814C15CAB}"/>
                  </a:ext>
                </a:extLst>
              </p:cNvPr>
              <p:cNvSpPr/>
              <p:nvPr/>
            </p:nvSpPr>
            <p:spPr>
              <a:xfrm>
                <a:off x="3003173" y="2537012"/>
                <a:ext cx="448235" cy="448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27315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그림 101" descr="원, 노랑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A9835EA-0A70-AB2D-C5CF-BE5FC9505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397" y="4660581"/>
            <a:ext cx="511944" cy="750942"/>
          </a:xfrm>
          <a:prstGeom prst="rect">
            <a:avLst/>
          </a:prstGeom>
        </p:spPr>
      </p:pic>
      <p:grpSp>
        <p:nvGrpSpPr>
          <p:cNvPr id="56" name="그룹 55">
            <a:extLst>
              <a:ext uri="{FF2B5EF4-FFF2-40B4-BE49-F238E27FC236}">
                <a16:creationId xmlns:a16="http://schemas.microsoft.com/office/drawing/2014/main" id="{9960A0AE-297F-94A8-B7CB-A9B3220DA2EC}"/>
              </a:ext>
            </a:extLst>
          </p:cNvPr>
          <p:cNvGrpSpPr/>
          <p:nvPr/>
        </p:nvGrpSpPr>
        <p:grpSpPr>
          <a:xfrm>
            <a:off x="8736617" y="5100918"/>
            <a:ext cx="979937" cy="1132940"/>
            <a:chOff x="2383510" y="553018"/>
            <a:chExt cx="5498227" cy="6212527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5DCB212E-81E6-E75C-1D44-395DB29E8CC2}"/>
                </a:ext>
              </a:extLst>
            </p:cNvPr>
            <p:cNvGrpSpPr/>
            <p:nvPr/>
          </p:nvGrpSpPr>
          <p:grpSpPr>
            <a:xfrm rot="328829">
              <a:off x="4434189" y="553018"/>
              <a:ext cx="1505711" cy="1124712"/>
              <a:chOff x="5654041" y="4151376"/>
              <a:chExt cx="890779" cy="658368"/>
            </a:xfrm>
          </p:grpSpPr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E3004343-D620-F315-9F48-D6B2FE5144CF}"/>
                  </a:ext>
                </a:extLst>
              </p:cNvPr>
              <p:cNvSpPr/>
              <p:nvPr/>
            </p:nvSpPr>
            <p:spPr>
              <a:xfrm>
                <a:off x="5654041" y="4306824"/>
                <a:ext cx="429768" cy="43891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8EB841D9-D632-FB46-FB24-204DDA17CF52}"/>
                  </a:ext>
                </a:extLst>
              </p:cNvPr>
              <p:cNvSpPr/>
              <p:nvPr/>
            </p:nvSpPr>
            <p:spPr>
              <a:xfrm>
                <a:off x="5873119" y="4151376"/>
                <a:ext cx="429768" cy="43891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7CAE8A7-AA1A-49E3-37F2-0E2BB66A059B}"/>
                  </a:ext>
                </a:extLst>
              </p:cNvPr>
              <p:cNvSpPr/>
              <p:nvPr/>
            </p:nvSpPr>
            <p:spPr>
              <a:xfrm>
                <a:off x="6115052" y="4370832"/>
                <a:ext cx="429768" cy="43891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89A21F8F-2F60-70F7-3855-662C9A00A572}"/>
                </a:ext>
              </a:extLst>
            </p:cNvPr>
            <p:cNvGrpSpPr/>
            <p:nvPr/>
          </p:nvGrpSpPr>
          <p:grpSpPr>
            <a:xfrm>
              <a:off x="2383510" y="1088121"/>
              <a:ext cx="5498227" cy="5677424"/>
              <a:chOff x="6205702" y="868680"/>
              <a:chExt cx="5498227" cy="5677424"/>
            </a:xfrm>
          </p:grpSpPr>
          <p:sp>
            <p:nvSpPr>
              <p:cNvPr id="51" name="하트 50">
                <a:extLst>
                  <a:ext uri="{FF2B5EF4-FFF2-40B4-BE49-F238E27FC236}">
                    <a16:creationId xmlns:a16="http://schemas.microsoft.com/office/drawing/2014/main" id="{0E84EF93-2952-9208-D708-F1CEC9E9C650}"/>
                  </a:ext>
                </a:extLst>
              </p:cNvPr>
              <p:cNvSpPr/>
              <p:nvPr/>
            </p:nvSpPr>
            <p:spPr>
              <a:xfrm rot="8063491">
                <a:off x="10205381" y="3172147"/>
                <a:ext cx="975779" cy="2021316"/>
              </a:xfrm>
              <a:prstGeom prst="hear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하트 35">
                <a:extLst>
                  <a:ext uri="{FF2B5EF4-FFF2-40B4-BE49-F238E27FC236}">
                    <a16:creationId xmlns:a16="http://schemas.microsoft.com/office/drawing/2014/main" id="{B013B876-D112-CD74-54CA-080B58431D31}"/>
                  </a:ext>
                </a:extLst>
              </p:cNvPr>
              <p:cNvSpPr/>
              <p:nvPr/>
            </p:nvSpPr>
            <p:spPr>
              <a:xfrm rot="17560118">
                <a:off x="6216571" y="2211130"/>
                <a:ext cx="836987" cy="527948"/>
              </a:xfrm>
              <a:prstGeom prst="hear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하트 30">
                <a:extLst>
                  <a:ext uri="{FF2B5EF4-FFF2-40B4-BE49-F238E27FC236}">
                    <a16:creationId xmlns:a16="http://schemas.microsoft.com/office/drawing/2014/main" id="{979638F7-C36A-49B5-DB93-198DA8119353}"/>
                  </a:ext>
                </a:extLst>
              </p:cNvPr>
              <p:cNvSpPr/>
              <p:nvPr/>
            </p:nvSpPr>
            <p:spPr>
              <a:xfrm rot="12404633">
                <a:off x="6205702" y="2689879"/>
                <a:ext cx="591363" cy="914400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A71C412D-4B9A-71A9-8C66-1CE4DA36BDF4}"/>
                  </a:ext>
                </a:extLst>
              </p:cNvPr>
              <p:cNvSpPr/>
              <p:nvPr/>
            </p:nvSpPr>
            <p:spPr>
              <a:xfrm>
                <a:off x="6501384" y="868680"/>
                <a:ext cx="4818888" cy="4864608"/>
              </a:xfrm>
              <a:prstGeom prst="ellipse">
                <a:avLst/>
              </a:prstGeom>
              <a:solidFill>
                <a:srgbClr val="FFFF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하트 36">
                <a:extLst>
                  <a:ext uri="{FF2B5EF4-FFF2-40B4-BE49-F238E27FC236}">
                    <a16:creationId xmlns:a16="http://schemas.microsoft.com/office/drawing/2014/main" id="{55710655-DE42-885E-2E2B-639A62EE0783}"/>
                  </a:ext>
                </a:extLst>
              </p:cNvPr>
              <p:cNvSpPr/>
              <p:nvPr/>
            </p:nvSpPr>
            <p:spPr>
              <a:xfrm rot="8063491">
                <a:off x="8391416" y="2580753"/>
                <a:ext cx="1681968" cy="2403524"/>
              </a:xfrm>
              <a:prstGeom prst="hear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4E29BC34-2A22-0248-26A8-C878BB6EA91A}"/>
                  </a:ext>
                </a:extLst>
              </p:cNvPr>
              <p:cNvGrpSpPr/>
              <p:nvPr/>
            </p:nvGrpSpPr>
            <p:grpSpPr>
              <a:xfrm>
                <a:off x="8018039" y="2111877"/>
                <a:ext cx="461598" cy="469299"/>
                <a:chOff x="8792207" y="1756134"/>
                <a:chExt cx="726450" cy="749808"/>
              </a:xfrm>
            </p:grpSpPr>
            <p:sp>
              <p:nvSpPr>
                <p:cNvPr id="44" name="타원 43">
                  <a:extLst>
                    <a:ext uri="{FF2B5EF4-FFF2-40B4-BE49-F238E27FC236}">
                      <a16:creationId xmlns:a16="http://schemas.microsoft.com/office/drawing/2014/main" id="{70FF05D7-B95F-82A2-99DF-0023C331A8F5}"/>
                    </a:ext>
                  </a:extLst>
                </p:cNvPr>
                <p:cNvSpPr/>
                <p:nvPr/>
              </p:nvSpPr>
              <p:spPr>
                <a:xfrm rot="328829">
                  <a:off x="8792207" y="1756134"/>
                  <a:ext cx="726450" cy="74980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45">
                  <a:extLst>
                    <a:ext uri="{FF2B5EF4-FFF2-40B4-BE49-F238E27FC236}">
                      <a16:creationId xmlns:a16="http://schemas.microsoft.com/office/drawing/2014/main" id="{5CD119E6-2302-334D-6BFD-88993166EDD3}"/>
                    </a:ext>
                  </a:extLst>
                </p:cNvPr>
                <p:cNvSpPr/>
                <p:nvPr/>
              </p:nvSpPr>
              <p:spPr>
                <a:xfrm rot="328829">
                  <a:off x="8935946" y="2113303"/>
                  <a:ext cx="304495" cy="27292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8" name="그룹 47">
                <a:extLst>
                  <a:ext uri="{FF2B5EF4-FFF2-40B4-BE49-F238E27FC236}">
                    <a16:creationId xmlns:a16="http://schemas.microsoft.com/office/drawing/2014/main" id="{AE6BD85A-87BC-FC16-1859-AFAE3CE14B28}"/>
                  </a:ext>
                </a:extLst>
              </p:cNvPr>
              <p:cNvGrpSpPr/>
              <p:nvPr/>
            </p:nvGrpSpPr>
            <p:grpSpPr>
              <a:xfrm rot="2129781">
                <a:off x="7621499" y="1633836"/>
                <a:ext cx="461598" cy="469299"/>
                <a:chOff x="8792207" y="1756134"/>
                <a:chExt cx="726450" cy="749808"/>
              </a:xfrm>
            </p:grpSpPr>
            <p:sp>
              <p:nvSpPr>
                <p:cNvPr id="49" name="타원 48">
                  <a:extLst>
                    <a:ext uri="{FF2B5EF4-FFF2-40B4-BE49-F238E27FC236}">
                      <a16:creationId xmlns:a16="http://schemas.microsoft.com/office/drawing/2014/main" id="{371E6E1B-B1D0-353D-4D66-0772B22C9AF9}"/>
                    </a:ext>
                  </a:extLst>
                </p:cNvPr>
                <p:cNvSpPr/>
                <p:nvPr/>
              </p:nvSpPr>
              <p:spPr>
                <a:xfrm rot="328829">
                  <a:off x="8792207" y="1756134"/>
                  <a:ext cx="726450" cy="749808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타원 49">
                  <a:extLst>
                    <a:ext uri="{FF2B5EF4-FFF2-40B4-BE49-F238E27FC236}">
                      <a16:creationId xmlns:a16="http://schemas.microsoft.com/office/drawing/2014/main" id="{9EEB2157-A84C-71D8-4689-51BA2046EC77}"/>
                    </a:ext>
                  </a:extLst>
                </p:cNvPr>
                <p:cNvSpPr/>
                <p:nvPr/>
              </p:nvSpPr>
              <p:spPr>
                <a:xfrm rot="328829">
                  <a:off x="8935946" y="2113303"/>
                  <a:ext cx="304495" cy="27292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3" name="하트 52">
                <a:extLst>
                  <a:ext uri="{FF2B5EF4-FFF2-40B4-BE49-F238E27FC236}">
                    <a16:creationId xmlns:a16="http://schemas.microsoft.com/office/drawing/2014/main" id="{E7800ADA-A6AA-2B46-6B00-600847C0EAB2}"/>
                  </a:ext>
                </a:extLst>
              </p:cNvPr>
              <p:cNvSpPr/>
              <p:nvPr/>
            </p:nvSpPr>
            <p:spPr>
              <a:xfrm rot="11431475">
                <a:off x="8746007" y="5685202"/>
                <a:ext cx="620900" cy="860902"/>
              </a:xfrm>
              <a:prstGeom prst="hear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하트 53">
                <a:extLst>
                  <a:ext uri="{FF2B5EF4-FFF2-40B4-BE49-F238E27FC236}">
                    <a16:creationId xmlns:a16="http://schemas.microsoft.com/office/drawing/2014/main" id="{37ED6AC5-B504-7225-294D-A5CBEF477D17}"/>
                  </a:ext>
                </a:extLst>
              </p:cNvPr>
              <p:cNvSpPr/>
              <p:nvPr/>
            </p:nvSpPr>
            <p:spPr>
              <a:xfrm rot="12675709">
                <a:off x="7791207" y="5572733"/>
                <a:ext cx="620900" cy="860902"/>
              </a:xfrm>
              <a:prstGeom prst="hear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5E477328-8730-D5DC-F908-CA5F369CCAEF}"/>
              </a:ext>
            </a:extLst>
          </p:cNvPr>
          <p:cNvGrpSpPr/>
          <p:nvPr/>
        </p:nvGrpSpPr>
        <p:grpSpPr>
          <a:xfrm>
            <a:off x="11384916" y="5753335"/>
            <a:ext cx="437323" cy="444644"/>
            <a:chOff x="6371091" y="868680"/>
            <a:chExt cx="5332838" cy="5677424"/>
          </a:xfrm>
        </p:grpSpPr>
        <p:sp>
          <p:nvSpPr>
            <p:cNvPr id="60" name="하트 59">
              <a:extLst>
                <a:ext uri="{FF2B5EF4-FFF2-40B4-BE49-F238E27FC236}">
                  <a16:creationId xmlns:a16="http://schemas.microsoft.com/office/drawing/2014/main" id="{80115EDA-DC09-5CA7-A13A-CF4C9B5DE054}"/>
                </a:ext>
              </a:extLst>
            </p:cNvPr>
            <p:cNvSpPr/>
            <p:nvPr/>
          </p:nvSpPr>
          <p:spPr>
            <a:xfrm rot="8063491">
              <a:off x="10205381" y="3172147"/>
              <a:ext cx="975779" cy="2021316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하트 60">
              <a:extLst>
                <a:ext uri="{FF2B5EF4-FFF2-40B4-BE49-F238E27FC236}">
                  <a16:creationId xmlns:a16="http://schemas.microsoft.com/office/drawing/2014/main" id="{29472227-4D4A-7C14-20F7-A4A3A6648C90}"/>
                </a:ext>
              </a:extLst>
            </p:cNvPr>
            <p:cNvSpPr/>
            <p:nvPr/>
          </p:nvSpPr>
          <p:spPr>
            <a:xfrm rot="17560118">
              <a:off x="6216571" y="2211130"/>
              <a:ext cx="836987" cy="527948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A618F45E-94D3-7BB7-4067-E482CF511807}"/>
                </a:ext>
              </a:extLst>
            </p:cNvPr>
            <p:cNvSpPr/>
            <p:nvPr/>
          </p:nvSpPr>
          <p:spPr>
            <a:xfrm>
              <a:off x="6501384" y="868680"/>
              <a:ext cx="4818888" cy="4864608"/>
            </a:xfrm>
            <a:prstGeom prst="ellipse">
              <a:avLst/>
            </a:prstGeom>
            <a:solidFill>
              <a:srgbClr val="FFFF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하트 63">
              <a:extLst>
                <a:ext uri="{FF2B5EF4-FFF2-40B4-BE49-F238E27FC236}">
                  <a16:creationId xmlns:a16="http://schemas.microsoft.com/office/drawing/2014/main" id="{194C9E7A-408F-CF1C-5E9C-F3C53220E86A}"/>
                </a:ext>
              </a:extLst>
            </p:cNvPr>
            <p:cNvSpPr/>
            <p:nvPr/>
          </p:nvSpPr>
          <p:spPr>
            <a:xfrm rot="8063491">
              <a:off x="8391416" y="2580753"/>
              <a:ext cx="1681968" cy="2403524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613D22F1-B788-1CFE-CB5C-242ACBE81AA7}"/>
                </a:ext>
              </a:extLst>
            </p:cNvPr>
            <p:cNvGrpSpPr/>
            <p:nvPr/>
          </p:nvGrpSpPr>
          <p:grpSpPr>
            <a:xfrm>
              <a:off x="8018039" y="2111877"/>
              <a:ext cx="461598" cy="469299"/>
              <a:chOff x="8792207" y="1756134"/>
              <a:chExt cx="726450" cy="749808"/>
            </a:xfrm>
          </p:grpSpPr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8FA677A2-6DA9-1F7C-CDC5-0D164369D279}"/>
                  </a:ext>
                </a:extLst>
              </p:cNvPr>
              <p:cNvSpPr/>
              <p:nvPr/>
            </p:nvSpPr>
            <p:spPr>
              <a:xfrm rot="328829">
                <a:off x="8792207" y="1756134"/>
                <a:ext cx="726450" cy="749808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타원 71">
                <a:extLst>
                  <a:ext uri="{FF2B5EF4-FFF2-40B4-BE49-F238E27FC236}">
                    <a16:creationId xmlns:a16="http://schemas.microsoft.com/office/drawing/2014/main" id="{23149008-C45F-F2C4-24A0-D96AE21B77EA}"/>
                  </a:ext>
                </a:extLst>
              </p:cNvPr>
              <p:cNvSpPr/>
              <p:nvPr/>
            </p:nvSpPr>
            <p:spPr>
              <a:xfrm rot="328829">
                <a:off x="8935946" y="2113303"/>
                <a:ext cx="304495" cy="27292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DB6C4648-FF75-F48F-0C58-4DF47796E69E}"/>
                </a:ext>
              </a:extLst>
            </p:cNvPr>
            <p:cNvGrpSpPr/>
            <p:nvPr/>
          </p:nvGrpSpPr>
          <p:grpSpPr>
            <a:xfrm rot="2129781">
              <a:off x="7621499" y="1633836"/>
              <a:ext cx="461598" cy="469299"/>
              <a:chOff x="8792207" y="1756134"/>
              <a:chExt cx="726450" cy="749808"/>
            </a:xfrm>
          </p:grpSpPr>
          <p:sp>
            <p:nvSpPr>
              <p:cNvPr id="69" name="타원 68">
                <a:extLst>
                  <a:ext uri="{FF2B5EF4-FFF2-40B4-BE49-F238E27FC236}">
                    <a16:creationId xmlns:a16="http://schemas.microsoft.com/office/drawing/2014/main" id="{EFC7442A-B16E-0D3C-4F33-F13D6853F228}"/>
                  </a:ext>
                </a:extLst>
              </p:cNvPr>
              <p:cNvSpPr/>
              <p:nvPr/>
            </p:nvSpPr>
            <p:spPr>
              <a:xfrm rot="328829">
                <a:off x="8792207" y="1756134"/>
                <a:ext cx="726450" cy="749808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>
                <a:extLst>
                  <a:ext uri="{FF2B5EF4-FFF2-40B4-BE49-F238E27FC236}">
                    <a16:creationId xmlns:a16="http://schemas.microsoft.com/office/drawing/2014/main" id="{BC889C02-2709-4289-3A42-2387A44DD575}"/>
                  </a:ext>
                </a:extLst>
              </p:cNvPr>
              <p:cNvSpPr/>
              <p:nvPr/>
            </p:nvSpPr>
            <p:spPr>
              <a:xfrm rot="328829">
                <a:off x="8935946" y="2113303"/>
                <a:ext cx="304495" cy="27292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7" name="하트 66">
              <a:extLst>
                <a:ext uri="{FF2B5EF4-FFF2-40B4-BE49-F238E27FC236}">
                  <a16:creationId xmlns:a16="http://schemas.microsoft.com/office/drawing/2014/main" id="{A4A3ECBF-1B0A-2558-2734-84FB7D551A4B}"/>
                </a:ext>
              </a:extLst>
            </p:cNvPr>
            <p:cNvSpPr/>
            <p:nvPr/>
          </p:nvSpPr>
          <p:spPr>
            <a:xfrm rot="11431475">
              <a:off x="8746007" y="5685202"/>
              <a:ext cx="620900" cy="860902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하트 67">
              <a:extLst>
                <a:ext uri="{FF2B5EF4-FFF2-40B4-BE49-F238E27FC236}">
                  <a16:creationId xmlns:a16="http://schemas.microsoft.com/office/drawing/2014/main" id="{FAD3B7BC-9DC3-BEE9-7245-27E0F7CED192}"/>
                </a:ext>
              </a:extLst>
            </p:cNvPr>
            <p:cNvSpPr/>
            <p:nvPr/>
          </p:nvSpPr>
          <p:spPr>
            <a:xfrm rot="12675709">
              <a:off x="7791207" y="5572733"/>
              <a:ext cx="620900" cy="860902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A28E88A4-B090-D718-A394-06E2F178932A}"/>
              </a:ext>
            </a:extLst>
          </p:cNvPr>
          <p:cNvGrpSpPr/>
          <p:nvPr/>
        </p:nvGrpSpPr>
        <p:grpSpPr>
          <a:xfrm>
            <a:off x="9718041" y="5324865"/>
            <a:ext cx="866374" cy="936733"/>
            <a:chOff x="6371091" y="868680"/>
            <a:chExt cx="5332838" cy="5677424"/>
          </a:xfrm>
        </p:grpSpPr>
        <p:sp>
          <p:nvSpPr>
            <p:cNvPr id="77" name="하트 76">
              <a:extLst>
                <a:ext uri="{FF2B5EF4-FFF2-40B4-BE49-F238E27FC236}">
                  <a16:creationId xmlns:a16="http://schemas.microsoft.com/office/drawing/2014/main" id="{F31D6D4A-4B43-E4E6-8289-B33A7100335D}"/>
                </a:ext>
              </a:extLst>
            </p:cNvPr>
            <p:cNvSpPr/>
            <p:nvPr/>
          </p:nvSpPr>
          <p:spPr>
            <a:xfrm rot="8063491">
              <a:off x="10205381" y="3172147"/>
              <a:ext cx="975779" cy="2021316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하트 77">
              <a:extLst>
                <a:ext uri="{FF2B5EF4-FFF2-40B4-BE49-F238E27FC236}">
                  <a16:creationId xmlns:a16="http://schemas.microsoft.com/office/drawing/2014/main" id="{289D1466-E024-121F-9A16-4C9ECE7F178D}"/>
                </a:ext>
              </a:extLst>
            </p:cNvPr>
            <p:cNvSpPr/>
            <p:nvPr/>
          </p:nvSpPr>
          <p:spPr>
            <a:xfrm rot="17560118">
              <a:off x="6216571" y="2211130"/>
              <a:ext cx="836987" cy="527948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7CB1FE79-6971-971F-21F5-BA8F50AE13E4}"/>
                </a:ext>
              </a:extLst>
            </p:cNvPr>
            <p:cNvSpPr/>
            <p:nvPr/>
          </p:nvSpPr>
          <p:spPr>
            <a:xfrm>
              <a:off x="6501384" y="868680"/>
              <a:ext cx="4818888" cy="4864608"/>
            </a:xfrm>
            <a:prstGeom prst="ellipse">
              <a:avLst/>
            </a:prstGeom>
            <a:solidFill>
              <a:srgbClr val="FFFF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하트 79">
              <a:extLst>
                <a:ext uri="{FF2B5EF4-FFF2-40B4-BE49-F238E27FC236}">
                  <a16:creationId xmlns:a16="http://schemas.microsoft.com/office/drawing/2014/main" id="{402C13DF-E23B-11C4-FD37-9D5922D8303F}"/>
                </a:ext>
              </a:extLst>
            </p:cNvPr>
            <p:cNvSpPr/>
            <p:nvPr/>
          </p:nvSpPr>
          <p:spPr>
            <a:xfrm rot="8063491">
              <a:off x="8391416" y="2580753"/>
              <a:ext cx="1681968" cy="2403524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7794DB77-765F-48C4-AFCC-54DBDCEBE63E}"/>
                </a:ext>
              </a:extLst>
            </p:cNvPr>
            <p:cNvGrpSpPr/>
            <p:nvPr/>
          </p:nvGrpSpPr>
          <p:grpSpPr>
            <a:xfrm>
              <a:off x="8018039" y="2111877"/>
              <a:ext cx="461598" cy="469299"/>
              <a:chOff x="8792207" y="1756134"/>
              <a:chExt cx="726450" cy="749808"/>
            </a:xfrm>
          </p:grpSpPr>
          <p:sp>
            <p:nvSpPr>
              <p:cNvPr id="87" name="타원 86">
                <a:extLst>
                  <a:ext uri="{FF2B5EF4-FFF2-40B4-BE49-F238E27FC236}">
                    <a16:creationId xmlns:a16="http://schemas.microsoft.com/office/drawing/2014/main" id="{5E0BB167-EA03-BFB5-36CF-DF7300F2C16E}"/>
                  </a:ext>
                </a:extLst>
              </p:cNvPr>
              <p:cNvSpPr/>
              <p:nvPr/>
            </p:nvSpPr>
            <p:spPr>
              <a:xfrm rot="328829">
                <a:off x="8792207" y="1756134"/>
                <a:ext cx="726450" cy="749808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타원 87">
                <a:extLst>
                  <a:ext uri="{FF2B5EF4-FFF2-40B4-BE49-F238E27FC236}">
                    <a16:creationId xmlns:a16="http://schemas.microsoft.com/office/drawing/2014/main" id="{594611E6-FAA9-1FFF-33FD-2344E24EA066}"/>
                  </a:ext>
                </a:extLst>
              </p:cNvPr>
              <p:cNvSpPr/>
              <p:nvPr/>
            </p:nvSpPr>
            <p:spPr>
              <a:xfrm rot="328829">
                <a:off x="8935946" y="2113303"/>
                <a:ext cx="304495" cy="27292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A8869E23-9DF7-6440-3475-717FB60EA671}"/>
                </a:ext>
              </a:extLst>
            </p:cNvPr>
            <p:cNvGrpSpPr/>
            <p:nvPr/>
          </p:nvGrpSpPr>
          <p:grpSpPr>
            <a:xfrm rot="2129781">
              <a:off x="7621499" y="1633836"/>
              <a:ext cx="461598" cy="469299"/>
              <a:chOff x="8792207" y="1756134"/>
              <a:chExt cx="726450" cy="749808"/>
            </a:xfrm>
          </p:grpSpPr>
          <p:sp>
            <p:nvSpPr>
              <p:cNvPr id="85" name="타원 84">
                <a:extLst>
                  <a:ext uri="{FF2B5EF4-FFF2-40B4-BE49-F238E27FC236}">
                    <a16:creationId xmlns:a16="http://schemas.microsoft.com/office/drawing/2014/main" id="{FCB49C50-4319-E3C5-4F61-94CF5E3FEA9F}"/>
                  </a:ext>
                </a:extLst>
              </p:cNvPr>
              <p:cNvSpPr/>
              <p:nvPr/>
            </p:nvSpPr>
            <p:spPr>
              <a:xfrm rot="328829">
                <a:off x="8792207" y="1756134"/>
                <a:ext cx="726450" cy="749808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타원 85">
                <a:extLst>
                  <a:ext uri="{FF2B5EF4-FFF2-40B4-BE49-F238E27FC236}">
                    <a16:creationId xmlns:a16="http://schemas.microsoft.com/office/drawing/2014/main" id="{08E27F9B-DF97-06DF-5114-8D6B1348A6B7}"/>
                  </a:ext>
                </a:extLst>
              </p:cNvPr>
              <p:cNvSpPr/>
              <p:nvPr/>
            </p:nvSpPr>
            <p:spPr>
              <a:xfrm rot="328829">
                <a:off x="8935946" y="2113303"/>
                <a:ext cx="304495" cy="27292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3" name="하트 82">
              <a:extLst>
                <a:ext uri="{FF2B5EF4-FFF2-40B4-BE49-F238E27FC236}">
                  <a16:creationId xmlns:a16="http://schemas.microsoft.com/office/drawing/2014/main" id="{3FD26556-3938-D6F8-D84A-0CCAE7FC1327}"/>
                </a:ext>
              </a:extLst>
            </p:cNvPr>
            <p:cNvSpPr/>
            <p:nvPr/>
          </p:nvSpPr>
          <p:spPr>
            <a:xfrm rot="11431475">
              <a:off x="8746007" y="5685202"/>
              <a:ext cx="620900" cy="860902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하트 83">
              <a:extLst>
                <a:ext uri="{FF2B5EF4-FFF2-40B4-BE49-F238E27FC236}">
                  <a16:creationId xmlns:a16="http://schemas.microsoft.com/office/drawing/2014/main" id="{AA420FD9-F179-8A31-E7BC-FACE93EC3849}"/>
                </a:ext>
              </a:extLst>
            </p:cNvPr>
            <p:cNvSpPr/>
            <p:nvPr/>
          </p:nvSpPr>
          <p:spPr>
            <a:xfrm rot="12675709">
              <a:off x="7791207" y="5572733"/>
              <a:ext cx="620900" cy="860902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68B83D82-6E5E-E674-1C42-A39D114BCB54}"/>
              </a:ext>
            </a:extLst>
          </p:cNvPr>
          <p:cNvGrpSpPr/>
          <p:nvPr/>
        </p:nvGrpSpPr>
        <p:grpSpPr>
          <a:xfrm>
            <a:off x="10638959" y="5507961"/>
            <a:ext cx="735824" cy="750942"/>
            <a:chOff x="6371091" y="868680"/>
            <a:chExt cx="5332838" cy="5677424"/>
          </a:xfrm>
        </p:grpSpPr>
        <p:sp>
          <p:nvSpPr>
            <p:cNvPr id="90" name="하트 89">
              <a:extLst>
                <a:ext uri="{FF2B5EF4-FFF2-40B4-BE49-F238E27FC236}">
                  <a16:creationId xmlns:a16="http://schemas.microsoft.com/office/drawing/2014/main" id="{0CA7BE14-8F51-27FC-6580-C2234ABBA882}"/>
                </a:ext>
              </a:extLst>
            </p:cNvPr>
            <p:cNvSpPr/>
            <p:nvPr/>
          </p:nvSpPr>
          <p:spPr>
            <a:xfrm rot="8063491">
              <a:off x="10205381" y="3172147"/>
              <a:ext cx="975779" cy="2021316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하트 90">
              <a:extLst>
                <a:ext uri="{FF2B5EF4-FFF2-40B4-BE49-F238E27FC236}">
                  <a16:creationId xmlns:a16="http://schemas.microsoft.com/office/drawing/2014/main" id="{8F4E9BC5-1BAA-3D58-FE55-537E052514DF}"/>
                </a:ext>
              </a:extLst>
            </p:cNvPr>
            <p:cNvSpPr/>
            <p:nvPr/>
          </p:nvSpPr>
          <p:spPr>
            <a:xfrm rot="17560118">
              <a:off x="6216571" y="2211130"/>
              <a:ext cx="836987" cy="527948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>
              <a:extLst>
                <a:ext uri="{FF2B5EF4-FFF2-40B4-BE49-F238E27FC236}">
                  <a16:creationId xmlns:a16="http://schemas.microsoft.com/office/drawing/2014/main" id="{FAA5F18D-87AD-6616-C245-90BECA68DFDB}"/>
                </a:ext>
              </a:extLst>
            </p:cNvPr>
            <p:cNvSpPr/>
            <p:nvPr/>
          </p:nvSpPr>
          <p:spPr>
            <a:xfrm>
              <a:off x="6501384" y="868680"/>
              <a:ext cx="4818888" cy="4864608"/>
            </a:xfrm>
            <a:prstGeom prst="ellipse">
              <a:avLst/>
            </a:prstGeom>
            <a:solidFill>
              <a:srgbClr val="FFFF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하트 92">
              <a:extLst>
                <a:ext uri="{FF2B5EF4-FFF2-40B4-BE49-F238E27FC236}">
                  <a16:creationId xmlns:a16="http://schemas.microsoft.com/office/drawing/2014/main" id="{DF7ECFF4-89F9-83FE-3CA1-B2C306E0D650}"/>
                </a:ext>
              </a:extLst>
            </p:cNvPr>
            <p:cNvSpPr/>
            <p:nvPr/>
          </p:nvSpPr>
          <p:spPr>
            <a:xfrm rot="8063491">
              <a:off x="8391416" y="2580753"/>
              <a:ext cx="1681968" cy="2403524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FC386B82-7380-1876-66A0-6125BAAC7F70}"/>
                </a:ext>
              </a:extLst>
            </p:cNvPr>
            <p:cNvGrpSpPr/>
            <p:nvPr/>
          </p:nvGrpSpPr>
          <p:grpSpPr>
            <a:xfrm>
              <a:off x="8018039" y="2111877"/>
              <a:ext cx="461598" cy="469299"/>
              <a:chOff x="8792207" y="1756134"/>
              <a:chExt cx="726450" cy="749808"/>
            </a:xfrm>
          </p:grpSpPr>
          <p:sp>
            <p:nvSpPr>
              <p:cNvPr id="100" name="타원 99">
                <a:extLst>
                  <a:ext uri="{FF2B5EF4-FFF2-40B4-BE49-F238E27FC236}">
                    <a16:creationId xmlns:a16="http://schemas.microsoft.com/office/drawing/2014/main" id="{EC832D33-10A6-440A-7FE0-A07EE86DF7F4}"/>
                  </a:ext>
                </a:extLst>
              </p:cNvPr>
              <p:cNvSpPr/>
              <p:nvPr/>
            </p:nvSpPr>
            <p:spPr>
              <a:xfrm rot="328829">
                <a:off x="8792207" y="1756134"/>
                <a:ext cx="726450" cy="749808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타원 100">
                <a:extLst>
                  <a:ext uri="{FF2B5EF4-FFF2-40B4-BE49-F238E27FC236}">
                    <a16:creationId xmlns:a16="http://schemas.microsoft.com/office/drawing/2014/main" id="{653EA095-DBC1-37BB-1BF7-BFCF095A9F7D}"/>
                  </a:ext>
                </a:extLst>
              </p:cNvPr>
              <p:cNvSpPr/>
              <p:nvPr/>
            </p:nvSpPr>
            <p:spPr>
              <a:xfrm rot="328829">
                <a:off x="8935946" y="2113303"/>
                <a:ext cx="304495" cy="27292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8CA10EFF-4570-91A9-CC4B-A3A54961FCA0}"/>
                </a:ext>
              </a:extLst>
            </p:cNvPr>
            <p:cNvGrpSpPr/>
            <p:nvPr/>
          </p:nvGrpSpPr>
          <p:grpSpPr>
            <a:xfrm rot="2129781">
              <a:off x="7621499" y="1633836"/>
              <a:ext cx="461598" cy="469299"/>
              <a:chOff x="8792207" y="1756134"/>
              <a:chExt cx="726450" cy="749808"/>
            </a:xfrm>
          </p:grpSpPr>
          <p:sp>
            <p:nvSpPr>
              <p:cNvPr id="98" name="타원 97">
                <a:extLst>
                  <a:ext uri="{FF2B5EF4-FFF2-40B4-BE49-F238E27FC236}">
                    <a16:creationId xmlns:a16="http://schemas.microsoft.com/office/drawing/2014/main" id="{0D9C2865-868D-A6E5-1EA3-47A53684E0F0}"/>
                  </a:ext>
                </a:extLst>
              </p:cNvPr>
              <p:cNvSpPr/>
              <p:nvPr/>
            </p:nvSpPr>
            <p:spPr>
              <a:xfrm rot="328829">
                <a:off x="8792207" y="1756134"/>
                <a:ext cx="726450" cy="749808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타원 98">
                <a:extLst>
                  <a:ext uri="{FF2B5EF4-FFF2-40B4-BE49-F238E27FC236}">
                    <a16:creationId xmlns:a16="http://schemas.microsoft.com/office/drawing/2014/main" id="{4612F0B5-483A-2847-29B5-D308F59A40E0}"/>
                  </a:ext>
                </a:extLst>
              </p:cNvPr>
              <p:cNvSpPr/>
              <p:nvPr/>
            </p:nvSpPr>
            <p:spPr>
              <a:xfrm rot="328829">
                <a:off x="8935946" y="2113303"/>
                <a:ext cx="304495" cy="27292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6" name="하트 95">
              <a:extLst>
                <a:ext uri="{FF2B5EF4-FFF2-40B4-BE49-F238E27FC236}">
                  <a16:creationId xmlns:a16="http://schemas.microsoft.com/office/drawing/2014/main" id="{B2811E1E-5250-4FA1-B412-35450076531F}"/>
                </a:ext>
              </a:extLst>
            </p:cNvPr>
            <p:cNvSpPr/>
            <p:nvPr/>
          </p:nvSpPr>
          <p:spPr>
            <a:xfrm rot="11431475">
              <a:off x="8746007" y="5685202"/>
              <a:ext cx="620900" cy="860902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하트 96">
              <a:extLst>
                <a:ext uri="{FF2B5EF4-FFF2-40B4-BE49-F238E27FC236}">
                  <a16:creationId xmlns:a16="http://schemas.microsoft.com/office/drawing/2014/main" id="{F3C98EF5-9840-DDBF-7593-E83309A58BDA}"/>
                </a:ext>
              </a:extLst>
            </p:cNvPr>
            <p:cNvSpPr/>
            <p:nvPr/>
          </p:nvSpPr>
          <p:spPr>
            <a:xfrm rot="12675709">
              <a:off x="7791207" y="5572733"/>
              <a:ext cx="620900" cy="860902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6928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그림 3" descr="만화 영화, 클립아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E90C168-8685-BFBF-4393-515DB68E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554" y="1675341"/>
            <a:ext cx="2341746" cy="2420410"/>
          </a:xfrm>
          <a:prstGeom prst="rect">
            <a:avLst/>
          </a:prstGeom>
        </p:spPr>
      </p:pic>
      <p:pic>
        <p:nvPicPr>
          <p:cNvPr id="2" name="그림 1" descr="만화 영화, 그림, 생일 케이크, 클립아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4299531-A2EF-B89F-2068-F88A05362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559" y="2019301"/>
            <a:ext cx="3682278" cy="3682278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1D7BD348-EB54-BBC8-3C8B-AFA71650B4CE}"/>
              </a:ext>
            </a:extLst>
          </p:cNvPr>
          <p:cNvSpPr/>
          <p:nvPr/>
        </p:nvSpPr>
        <p:spPr>
          <a:xfrm flipH="1">
            <a:off x="5094750" y="246289"/>
            <a:ext cx="2593952" cy="1773012"/>
          </a:xfrm>
          <a:custGeom>
            <a:avLst/>
            <a:gdLst>
              <a:gd name="connsiteX0" fmla="*/ 982520 w 2593952"/>
              <a:gd name="connsiteY0" fmla="*/ 28 h 1773012"/>
              <a:gd name="connsiteX1" fmla="*/ 176311 w 2593952"/>
              <a:gd name="connsiteY1" fmla="*/ 339508 h 1773012"/>
              <a:gd name="connsiteX2" fmla="*/ 503958 w 2593952"/>
              <a:gd name="connsiteY2" fmla="*/ 1474302 h 1773012"/>
              <a:gd name="connsiteX3" fmla="*/ 578026 w 2593952"/>
              <a:gd name="connsiteY3" fmla="*/ 1773012 h 1773012"/>
              <a:gd name="connsiteX4" fmla="*/ 862590 w 2593952"/>
              <a:gd name="connsiteY4" fmla="*/ 1569392 h 1773012"/>
              <a:gd name="connsiteX5" fmla="*/ 1201577 w 2593952"/>
              <a:gd name="connsiteY5" fmla="*/ 1558055 h 1773012"/>
              <a:gd name="connsiteX6" fmla="*/ 1296975 w 2593952"/>
              <a:gd name="connsiteY6" fmla="*/ 1534681 h 1773012"/>
              <a:gd name="connsiteX7" fmla="*/ 1392377 w 2593952"/>
              <a:gd name="connsiteY7" fmla="*/ 1558055 h 1773012"/>
              <a:gd name="connsiteX8" fmla="*/ 1731363 w 2593952"/>
              <a:gd name="connsiteY8" fmla="*/ 1569393 h 1773012"/>
              <a:gd name="connsiteX9" fmla="*/ 2015927 w 2593952"/>
              <a:gd name="connsiteY9" fmla="*/ 1773012 h 1773012"/>
              <a:gd name="connsiteX10" fmla="*/ 2089995 w 2593952"/>
              <a:gd name="connsiteY10" fmla="*/ 1474302 h 1773012"/>
              <a:gd name="connsiteX11" fmla="*/ 2417642 w 2593952"/>
              <a:gd name="connsiteY11" fmla="*/ 339509 h 1773012"/>
              <a:gd name="connsiteX12" fmla="*/ 1453035 w 2593952"/>
              <a:gd name="connsiteY12" fmla="*/ 9120 h 1773012"/>
              <a:gd name="connsiteX13" fmla="*/ 1296979 w 2593952"/>
              <a:gd name="connsiteY13" fmla="*/ 38755 h 1773012"/>
              <a:gd name="connsiteX14" fmla="*/ 1140919 w 2593952"/>
              <a:gd name="connsiteY14" fmla="*/ 9119 h 1773012"/>
              <a:gd name="connsiteX15" fmla="*/ 982520 w 2593952"/>
              <a:gd name="connsiteY15" fmla="*/ 28 h 177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93952" h="1773012">
                <a:moveTo>
                  <a:pt x="982520" y="28"/>
                </a:moveTo>
                <a:cubicBezTo>
                  <a:pt x="666800" y="2160"/>
                  <a:pt x="363341" y="124617"/>
                  <a:pt x="176311" y="339508"/>
                </a:cubicBezTo>
                <a:cubicBezTo>
                  <a:pt x="-155522" y="720773"/>
                  <a:pt x="-3754" y="1246416"/>
                  <a:pt x="503958" y="1474302"/>
                </a:cubicBezTo>
                <a:lnTo>
                  <a:pt x="578026" y="1773012"/>
                </a:lnTo>
                <a:lnTo>
                  <a:pt x="862590" y="1569392"/>
                </a:lnTo>
                <a:cubicBezTo>
                  <a:pt x="978252" y="1581398"/>
                  <a:pt x="1092627" y="1576947"/>
                  <a:pt x="1201577" y="1558055"/>
                </a:cubicBezTo>
                <a:lnTo>
                  <a:pt x="1296975" y="1534681"/>
                </a:lnTo>
                <a:lnTo>
                  <a:pt x="1392377" y="1558055"/>
                </a:lnTo>
                <a:cubicBezTo>
                  <a:pt x="1501326" y="1576948"/>
                  <a:pt x="1615701" y="1581399"/>
                  <a:pt x="1731363" y="1569393"/>
                </a:cubicBezTo>
                <a:lnTo>
                  <a:pt x="2015927" y="1773012"/>
                </a:lnTo>
                <a:lnTo>
                  <a:pt x="2089995" y="1474302"/>
                </a:lnTo>
                <a:cubicBezTo>
                  <a:pt x="2597706" y="1246416"/>
                  <a:pt x="2749474" y="720773"/>
                  <a:pt x="2417642" y="339509"/>
                </a:cubicBezTo>
                <a:cubicBezTo>
                  <a:pt x="2199442" y="88803"/>
                  <a:pt x="1822768" y="-36091"/>
                  <a:pt x="1453035" y="9120"/>
                </a:cubicBezTo>
                <a:lnTo>
                  <a:pt x="1296979" y="38755"/>
                </a:lnTo>
                <a:lnTo>
                  <a:pt x="1140919" y="9119"/>
                </a:lnTo>
                <a:cubicBezTo>
                  <a:pt x="1088100" y="2660"/>
                  <a:pt x="1035140" y="-327"/>
                  <a:pt x="982520" y="28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52000">
                <a:srgbClr val="FFFF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sz="5400" dirty="0">
                <a:solidFill>
                  <a:schemeClr val="tx1"/>
                </a:solidFill>
              </a:rPr>
              <a:t>하이</a:t>
            </a:r>
            <a:r>
              <a:rPr lang="en-US" altLang="ko-KR" sz="5400" dirty="0">
                <a:solidFill>
                  <a:schemeClr val="tx1"/>
                </a:solidFill>
              </a:rPr>
              <a:t>!</a:t>
            </a:r>
            <a:endParaRPr lang="ko-KR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387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D13A4304-CB20-0A6D-1359-4A856CCEE45C}"/>
              </a:ext>
            </a:extLst>
          </p:cNvPr>
          <p:cNvGrpSpPr/>
          <p:nvPr/>
        </p:nvGrpSpPr>
        <p:grpSpPr>
          <a:xfrm>
            <a:off x="3160071" y="1008525"/>
            <a:ext cx="2411506" cy="2420470"/>
            <a:chOff x="1559858" y="806824"/>
            <a:chExt cx="2411506" cy="2420470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D9770173-8285-2A1E-76F3-F2916A983D97}"/>
                </a:ext>
              </a:extLst>
            </p:cNvPr>
            <p:cNvSpPr/>
            <p:nvPr/>
          </p:nvSpPr>
          <p:spPr>
            <a:xfrm>
              <a:off x="1559858" y="806824"/>
              <a:ext cx="2411506" cy="24204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6F5E0A53-0F6E-17F0-5DBA-34C41F6E8C9D}"/>
                </a:ext>
              </a:extLst>
            </p:cNvPr>
            <p:cNvSpPr/>
            <p:nvPr/>
          </p:nvSpPr>
          <p:spPr>
            <a:xfrm>
              <a:off x="1649510" y="1071287"/>
              <a:ext cx="1313312" cy="1335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7CFF65EB-8468-47F0-B7EA-84C0E2071831}"/>
                </a:ext>
              </a:extLst>
            </p:cNvPr>
            <p:cNvSpPr/>
            <p:nvPr/>
          </p:nvSpPr>
          <p:spPr>
            <a:xfrm>
              <a:off x="2814954" y="2111194"/>
              <a:ext cx="851627" cy="891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타원 14">
            <a:extLst>
              <a:ext uri="{FF2B5EF4-FFF2-40B4-BE49-F238E27FC236}">
                <a16:creationId xmlns:a16="http://schemas.microsoft.com/office/drawing/2014/main" id="{ACBD5F2A-07A4-1DCB-8864-BE13B747F44C}"/>
              </a:ext>
            </a:extLst>
          </p:cNvPr>
          <p:cNvSpPr/>
          <p:nvPr/>
        </p:nvSpPr>
        <p:spPr>
          <a:xfrm>
            <a:off x="5266794" y="4244784"/>
            <a:ext cx="1461247" cy="20529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4EAF29F-976B-0DCA-77E2-3B77E7403563}"/>
              </a:ext>
            </a:extLst>
          </p:cNvPr>
          <p:cNvGrpSpPr/>
          <p:nvPr/>
        </p:nvGrpSpPr>
        <p:grpSpPr>
          <a:xfrm>
            <a:off x="6279789" y="1008530"/>
            <a:ext cx="2411506" cy="2420470"/>
            <a:chOff x="1559858" y="806824"/>
            <a:chExt cx="2411506" cy="242047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2FF074FD-1D90-7554-1479-B5B100880BFE}"/>
                </a:ext>
              </a:extLst>
            </p:cNvPr>
            <p:cNvSpPr/>
            <p:nvPr/>
          </p:nvSpPr>
          <p:spPr>
            <a:xfrm>
              <a:off x="1559858" y="806824"/>
              <a:ext cx="2411506" cy="24204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C0FC08B3-EE2F-B1D8-5085-A33401E9F379}"/>
                </a:ext>
              </a:extLst>
            </p:cNvPr>
            <p:cNvSpPr/>
            <p:nvPr/>
          </p:nvSpPr>
          <p:spPr>
            <a:xfrm>
              <a:off x="1649510" y="1071287"/>
              <a:ext cx="1313312" cy="1335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6C4CD940-8E16-F954-4060-8D9975487837}"/>
                </a:ext>
              </a:extLst>
            </p:cNvPr>
            <p:cNvSpPr/>
            <p:nvPr/>
          </p:nvSpPr>
          <p:spPr>
            <a:xfrm>
              <a:off x="2814954" y="2111194"/>
              <a:ext cx="851627" cy="891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76272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CFD5F2E1-C38B-0D88-FE66-E39A35C5FB0C}"/>
              </a:ext>
            </a:extLst>
          </p:cNvPr>
          <p:cNvSpPr/>
          <p:nvPr/>
        </p:nvSpPr>
        <p:spPr>
          <a:xfrm rot="10800000">
            <a:off x="80683" y="1280204"/>
            <a:ext cx="3352799" cy="2148794"/>
          </a:xfrm>
          <a:custGeom>
            <a:avLst/>
            <a:gdLst>
              <a:gd name="connsiteX0" fmla="*/ 4554071 w 4554071"/>
              <a:gd name="connsiteY0" fmla="*/ 3343836 h 3357283"/>
              <a:gd name="connsiteX1" fmla="*/ 0 w 4554071"/>
              <a:gd name="connsiteY1" fmla="*/ 0 h 3357283"/>
              <a:gd name="connsiteX2" fmla="*/ 4554071 w 4554071"/>
              <a:gd name="connsiteY2" fmla="*/ 0 h 3357283"/>
              <a:gd name="connsiteX3" fmla="*/ 4554071 w 4554071"/>
              <a:gd name="connsiteY3" fmla="*/ 3357283 h 3357283"/>
              <a:gd name="connsiteX4" fmla="*/ 0 w 4554071"/>
              <a:gd name="connsiteY4" fmla="*/ 3357283 h 3357283"/>
              <a:gd name="connsiteX5" fmla="*/ 0 w 4554071"/>
              <a:gd name="connsiteY5" fmla="*/ 13447 h 335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4071" h="3357283">
                <a:moveTo>
                  <a:pt x="4554071" y="3343836"/>
                </a:moveTo>
                <a:lnTo>
                  <a:pt x="0" y="0"/>
                </a:lnTo>
                <a:lnTo>
                  <a:pt x="4554071" y="0"/>
                </a:lnTo>
                <a:close/>
                <a:moveTo>
                  <a:pt x="4554071" y="3357283"/>
                </a:moveTo>
                <a:lnTo>
                  <a:pt x="0" y="3357283"/>
                </a:lnTo>
                <a:lnTo>
                  <a:pt x="0" y="13447"/>
                </a:lnTo>
                <a:close/>
              </a:path>
            </a:pathLst>
          </a:cu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부분 원형 5">
            <a:extLst>
              <a:ext uri="{FF2B5EF4-FFF2-40B4-BE49-F238E27FC236}">
                <a16:creationId xmlns:a16="http://schemas.microsoft.com/office/drawing/2014/main" id="{5B62B321-1C76-55C0-1CD7-7380CFEE9628}"/>
              </a:ext>
            </a:extLst>
          </p:cNvPr>
          <p:cNvSpPr/>
          <p:nvPr/>
        </p:nvSpPr>
        <p:spPr>
          <a:xfrm rot="175915">
            <a:off x="3739132" y="1902436"/>
            <a:ext cx="2208610" cy="2363388"/>
          </a:xfrm>
          <a:prstGeom prst="pie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팩           맨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58D7BA4-D4D8-6286-56CC-CB929D1F1223}"/>
              </a:ext>
            </a:extLst>
          </p:cNvPr>
          <p:cNvSpPr/>
          <p:nvPr/>
        </p:nvSpPr>
        <p:spPr>
          <a:xfrm>
            <a:off x="4181300" y="168277"/>
            <a:ext cx="3829399" cy="547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>
                <a:solidFill>
                  <a:schemeClr val="tx1"/>
                </a:solidFill>
              </a:rPr>
              <a:t>신기한 도형</a:t>
            </a:r>
          </a:p>
        </p:txBody>
      </p:sp>
      <p:sp>
        <p:nvSpPr>
          <p:cNvPr id="9" name="이등변 삼각형 8">
            <a:extLst>
              <a:ext uri="{FF2B5EF4-FFF2-40B4-BE49-F238E27FC236}">
                <a16:creationId xmlns:a16="http://schemas.microsoft.com/office/drawing/2014/main" id="{FA11960D-40F8-FAD8-199E-641DC6222ADD}"/>
              </a:ext>
            </a:extLst>
          </p:cNvPr>
          <p:cNvSpPr/>
          <p:nvPr/>
        </p:nvSpPr>
        <p:spPr>
          <a:xfrm rot="1136868">
            <a:off x="8705552" y="5007224"/>
            <a:ext cx="1343074" cy="1315976"/>
          </a:xfrm>
          <a:prstGeom prst="triangle">
            <a:avLst>
              <a:gd name="adj" fmla="val 53272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65F4DFE-CD87-1B6E-544E-B67EE7721849}"/>
              </a:ext>
            </a:extLst>
          </p:cNvPr>
          <p:cNvGrpSpPr/>
          <p:nvPr/>
        </p:nvGrpSpPr>
        <p:grpSpPr>
          <a:xfrm>
            <a:off x="1462890" y="4116425"/>
            <a:ext cx="2402547" cy="2389175"/>
            <a:chOff x="6078066" y="1882750"/>
            <a:chExt cx="4616824" cy="4159624"/>
          </a:xfrm>
          <a:solidFill>
            <a:srgbClr val="FFC000"/>
          </a:solidFill>
        </p:grpSpPr>
        <p:sp>
          <p:nvSpPr>
            <p:cNvPr id="10" name="별: 꼭짓점 32개 9">
              <a:extLst>
                <a:ext uri="{FF2B5EF4-FFF2-40B4-BE49-F238E27FC236}">
                  <a16:creationId xmlns:a16="http://schemas.microsoft.com/office/drawing/2014/main" id="{74E1BC07-CAEE-C0EC-28C4-C52A6926D871}"/>
                </a:ext>
              </a:extLst>
            </p:cNvPr>
            <p:cNvSpPr/>
            <p:nvPr/>
          </p:nvSpPr>
          <p:spPr>
            <a:xfrm>
              <a:off x="6445621" y="2070097"/>
              <a:ext cx="3881717" cy="3532094"/>
            </a:xfrm>
            <a:prstGeom prst="star32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D82F2788-8356-6254-3471-7788FFBC8940}"/>
                </a:ext>
              </a:extLst>
            </p:cNvPr>
            <p:cNvSpPr/>
            <p:nvPr/>
          </p:nvSpPr>
          <p:spPr>
            <a:xfrm>
              <a:off x="6078066" y="1882750"/>
              <a:ext cx="4616824" cy="4159624"/>
            </a:xfrm>
            <a:custGeom>
              <a:avLst/>
              <a:gdLst>
                <a:gd name="connsiteX0" fmla="*/ 2308413 w 4616824"/>
                <a:gd name="connsiteY0" fmla="*/ 142148 h 4159624"/>
                <a:gd name="connsiteX1" fmla="*/ 331697 w 4616824"/>
                <a:gd name="connsiteY1" fmla="*/ 1953394 h 4159624"/>
                <a:gd name="connsiteX2" fmla="*/ 2308413 w 4616824"/>
                <a:gd name="connsiteY2" fmla="*/ 3764640 h 4159624"/>
                <a:gd name="connsiteX3" fmla="*/ 4285129 w 4616824"/>
                <a:gd name="connsiteY3" fmla="*/ 1953394 h 4159624"/>
                <a:gd name="connsiteX4" fmla="*/ 2308413 w 4616824"/>
                <a:gd name="connsiteY4" fmla="*/ 142148 h 4159624"/>
                <a:gd name="connsiteX5" fmla="*/ 0 w 4616824"/>
                <a:gd name="connsiteY5" fmla="*/ 0 h 4159624"/>
                <a:gd name="connsiteX6" fmla="*/ 4616824 w 4616824"/>
                <a:gd name="connsiteY6" fmla="*/ 0 h 4159624"/>
                <a:gd name="connsiteX7" fmla="*/ 4616824 w 4616824"/>
                <a:gd name="connsiteY7" fmla="*/ 4159624 h 4159624"/>
                <a:gd name="connsiteX8" fmla="*/ 0 w 4616824"/>
                <a:gd name="connsiteY8" fmla="*/ 4159624 h 415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6824" h="4159624">
                  <a:moveTo>
                    <a:pt x="2308413" y="142148"/>
                  </a:moveTo>
                  <a:cubicBezTo>
                    <a:pt x="1216703" y="142148"/>
                    <a:pt x="331697" y="953070"/>
                    <a:pt x="331697" y="1953394"/>
                  </a:cubicBezTo>
                  <a:cubicBezTo>
                    <a:pt x="331697" y="2953718"/>
                    <a:pt x="1216703" y="3764640"/>
                    <a:pt x="2308413" y="3764640"/>
                  </a:cubicBezTo>
                  <a:cubicBezTo>
                    <a:pt x="3400123" y="3764640"/>
                    <a:pt x="4285129" y="2953718"/>
                    <a:pt x="4285129" y="1953394"/>
                  </a:cubicBezTo>
                  <a:cubicBezTo>
                    <a:pt x="4285129" y="953070"/>
                    <a:pt x="3400123" y="142148"/>
                    <a:pt x="2308413" y="142148"/>
                  </a:cubicBezTo>
                  <a:close/>
                  <a:moveTo>
                    <a:pt x="0" y="0"/>
                  </a:moveTo>
                  <a:lnTo>
                    <a:pt x="4616824" y="0"/>
                  </a:lnTo>
                  <a:lnTo>
                    <a:pt x="4616824" y="4159624"/>
                  </a:lnTo>
                  <a:lnTo>
                    <a:pt x="0" y="4159624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3C654B7-F6C3-CDE7-9653-CD564EA3043E}"/>
              </a:ext>
            </a:extLst>
          </p:cNvPr>
          <p:cNvGrpSpPr/>
          <p:nvPr/>
        </p:nvGrpSpPr>
        <p:grpSpPr>
          <a:xfrm>
            <a:off x="8689818" y="2976313"/>
            <a:ext cx="1198253" cy="1655340"/>
            <a:chOff x="8996080" y="1396909"/>
            <a:chExt cx="2034989" cy="2849191"/>
          </a:xfrm>
        </p:grpSpPr>
        <p:sp>
          <p:nvSpPr>
            <p:cNvPr id="17" name="설명선: 왼쪽/오른쪽/위쪽/아래쪽 16">
              <a:extLst>
                <a:ext uri="{FF2B5EF4-FFF2-40B4-BE49-F238E27FC236}">
                  <a16:creationId xmlns:a16="http://schemas.microsoft.com/office/drawing/2014/main" id="{8CF939A0-226D-D730-287C-AD0FDC00004E}"/>
                </a:ext>
              </a:extLst>
            </p:cNvPr>
            <p:cNvSpPr/>
            <p:nvPr/>
          </p:nvSpPr>
          <p:spPr>
            <a:xfrm>
              <a:off x="8996080" y="1396909"/>
              <a:ext cx="2034988" cy="1801906"/>
            </a:xfrm>
            <a:prstGeom prst="quadArrowCallout">
              <a:avLst>
                <a:gd name="adj1" fmla="val 37030"/>
                <a:gd name="adj2" fmla="val 50000"/>
                <a:gd name="adj3" fmla="val 0"/>
                <a:gd name="adj4" fmla="val 37030"/>
              </a:avLst>
            </a:prstGeom>
            <a:solidFill>
              <a:srgbClr val="92D050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4DE0F3D1-B1FC-12AF-4855-CB13094175F9}"/>
                </a:ext>
              </a:extLst>
            </p:cNvPr>
            <p:cNvGrpSpPr/>
            <p:nvPr/>
          </p:nvGrpSpPr>
          <p:grpSpPr>
            <a:xfrm>
              <a:off x="8996080" y="3198815"/>
              <a:ext cx="2034989" cy="1047285"/>
              <a:chOff x="8996081" y="1396909"/>
              <a:chExt cx="2034989" cy="1228164"/>
            </a:xfrm>
            <a:solidFill>
              <a:srgbClr val="92D05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21223C74-6E1E-9FA3-27E3-9E209842003F}"/>
                  </a:ext>
                </a:extLst>
              </p:cNvPr>
              <p:cNvSpPr/>
              <p:nvPr/>
            </p:nvSpPr>
            <p:spPr>
              <a:xfrm>
                <a:off x="9681882" y="1396909"/>
                <a:ext cx="654424" cy="120127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BC7F967-6C12-2AA4-CF95-590FCE561BD1}"/>
                  </a:ext>
                </a:extLst>
              </p:cNvPr>
              <p:cNvSpPr/>
              <p:nvPr/>
            </p:nvSpPr>
            <p:spPr>
              <a:xfrm rot="16200000">
                <a:off x="9686364" y="1280366"/>
                <a:ext cx="654424" cy="2034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3" name="사각형: 잘린 대각선 방향 모서리 22">
            <a:extLst>
              <a:ext uri="{FF2B5EF4-FFF2-40B4-BE49-F238E27FC236}">
                <a16:creationId xmlns:a16="http://schemas.microsoft.com/office/drawing/2014/main" id="{8CE05AE1-6BF8-A37B-6202-D77CCC1212F6}"/>
              </a:ext>
            </a:extLst>
          </p:cNvPr>
          <p:cNvSpPr/>
          <p:nvPr/>
        </p:nvSpPr>
        <p:spPr>
          <a:xfrm rot="3159346">
            <a:off x="10337595" y="488962"/>
            <a:ext cx="1420906" cy="1215103"/>
          </a:xfrm>
          <a:prstGeom prst="snip2DiagRect">
            <a:avLst>
              <a:gd name="adj1" fmla="val 19472"/>
              <a:gd name="adj2" fmla="val 50000"/>
            </a:avLst>
          </a:prstGeom>
          <a:gradFill>
            <a:gsLst>
              <a:gs pos="34000">
                <a:srgbClr val="92D050"/>
              </a:gs>
              <a:gs pos="73000">
                <a:srgbClr val="00B050"/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에메랄드</a:t>
            </a:r>
          </a:p>
        </p:txBody>
      </p:sp>
      <p:sp>
        <p:nvSpPr>
          <p:cNvPr id="24" name="순서도: 판단 23">
            <a:extLst>
              <a:ext uri="{FF2B5EF4-FFF2-40B4-BE49-F238E27FC236}">
                <a16:creationId xmlns:a16="http://schemas.microsoft.com/office/drawing/2014/main" id="{6476B980-5464-E50F-84AA-6414E7A8D6E2}"/>
              </a:ext>
            </a:extLst>
          </p:cNvPr>
          <p:cNvSpPr/>
          <p:nvPr/>
        </p:nvSpPr>
        <p:spPr>
          <a:xfrm>
            <a:off x="5465409" y="3588429"/>
            <a:ext cx="1030935" cy="1653231"/>
          </a:xfrm>
          <a:prstGeom prst="flowChartDecision">
            <a:avLst/>
          </a:prstGeom>
          <a:gradFill>
            <a:gsLst>
              <a:gs pos="34000">
                <a:srgbClr val="00B0F0"/>
              </a:gs>
              <a:gs pos="73000">
                <a:srgbClr val="0070C0"/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다이아</a:t>
            </a:r>
          </a:p>
        </p:txBody>
      </p:sp>
      <p:sp>
        <p:nvSpPr>
          <p:cNvPr id="25" name="배지 24">
            <a:extLst>
              <a:ext uri="{FF2B5EF4-FFF2-40B4-BE49-F238E27FC236}">
                <a16:creationId xmlns:a16="http://schemas.microsoft.com/office/drawing/2014/main" id="{CA63FBE5-0951-D9C6-EC1B-9D71F3B00EC5}"/>
              </a:ext>
            </a:extLst>
          </p:cNvPr>
          <p:cNvSpPr/>
          <p:nvPr/>
        </p:nvSpPr>
        <p:spPr>
          <a:xfrm>
            <a:off x="8689818" y="178269"/>
            <a:ext cx="905438" cy="923364"/>
          </a:xfrm>
          <a:prstGeom prst="plaque">
            <a:avLst>
              <a:gd name="adj" fmla="val 9736"/>
            </a:avLst>
          </a:prstGeom>
          <a:gradFill>
            <a:gsLst>
              <a:gs pos="34000">
                <a:schemeClr val="bg1">
                  <a:lumMod val="85000"/>
                </a:schemeClr>
              </a:gs>
              <a:gs pos="73000">
                <a:schemeClr val="bg1">
                  <a:lumMod val="65000"/>
                </a:schemeClr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철</a:t>
            </a:r>
          </a:p>
        </p:txBody>
      </p:sp>
      <p:sp>
        <p:nvSpPr>
          <p:cNvPr id="26" name="오각형 25">
            <a:extLst>
              <a:ext uri="{FF2B5EF4-FFF2-40B4-BE49-F238E27FC236}">
                <a16:creationId xmlns:a16="http://schemas.microsoft.com/office/drawing/2014/main" id="{61FC1F49-45D3-265D-F144-8D5634ACA054}"/>
              </a:ext>
            </a:extLst>
          </p:cNvPr>
          <p:cNvSpPr/>
          <p:nvPr/>
        </p:nvSpPr>
        <p:spPr>
          <a:xfrm>
            <a:off x="6520377" y="2989385"/>
            <a:ext cx="1349925" cy="1318053"/>
          </a:xfrm>
          <a:prstGeom prst="pentagon">
            <a:avLst/>
          </a:prstGeom>
          <a:gradFill>
            <a:gsLst>
              <a:gs pos="53500">
                <a:srgbClr val="FFFF00"/>
              </a:gs>
              <a:gs pos="1000">
                <a:srgbClr val="CC9900"/>
              </a:gs>
              <a:gs pos="100000">
                <a:srgbClr val="FFCC66"/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금</a:t>
            </a:r>
          </a:p>
        </p:txBody>
      </p:sp>
    </p:spTree>
    <p:extLst>
      <p:ext uri="{BB962C8B-B14F-4D97-AF65-F5344CB8AC3E}">
        <p14:creationId xmlns:p14="http://schemas.microsoft.com/office/powerpoint/2010/main" val="34640137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그룹 50">
            <a:extLst>
              <a:ext uri="{FF2B5EF4-FFF2-40B4-BE49-F238E27FC236}">
                <a16:creationId xmlns:a16="http://schemas.microsoft.com/office/drawing/2014/main" id="{863ABEE4-951A-13A6-76F0-58CA7FA2C0C4}"/>
              </a:ext>
            </a:extLst>
          </p:cNvPr>
          <p:cNvGrpSpPr/>
          <p:nvPr/>
        </p:nvGrpSpPr>
        <p:grpSpPr>
          <a:xfrm>
            <a:off x="982082" y="2595483"/>
            <a:ext cx="9419018" cy="3954250"/>
            <a:chOff x="6438719" y="109011"/>
            <a:chExt cx="5427025" cy="2067617"/>
          </a:xfrm>
          <a:noFill/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C0ADB7E4-CDC2-6393-45E4-1085AF3F4593}"/>
                </a:ext>
              </a:extLst>
            </p:cNvPr>
            <p:cNvGrpSpPr/>
            <p:nvPr/>
          </p:nvGrpSpPr>
          <p:grpSpPr>
            <a:xfrm>
              <a:off x="6438719" y="109011"/>
              <a:ext cx="1727625" cy="2067617"/>
              <a:chOff x="3165570" y="3119333"/>
              <a:chExt cx="1727625" cy="2067617"/>
            </a:xfrm>
            <a:grpFill/>
          </p:grpSpPr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A59D142F-9BC0-D37D-E960-C9A6933E5739}"/>
                  </a:ext>
                </a:extLst>
              </p:cNvPr>
              <p:cNvGrpSpPr/>
              <p:nvPr/>
            </p:nvGrpSpPr>
            <p:grpSpPr>
              <a:xfrm>
                <a:off x="3165570" y="3200399"/>
                <a:ext cx="1313254" cy="1986551"/>
                <a:chOff x="6357005" y="2285999"/>
                <a:chExt cx="1313254" cy="1986551"/>
              </a:xfrm>
              <a:grpFill/>
            </p:grpSpPr>
            <p:sp>
              <p:nvSpPr>
                <p:cNvPr id="3" name="직사각형 2">
                  <a:extLst>
                    <a:ext uri="{FF2B5EF4-FFF2-40B4-BE49-F238E27FC236}">
                      <a16:creationId xmlns:a16="http://schemas.microsoft.com/office/drawing/2014/main" id="{2BC99722-0898-72F5-00BA-B9CFD20F3C95}"/>
                    </a:ext>
                  </a:extLst>
                </p:cNvPr>
                <p:cNvSpPr/>
                <p:nvPr/>
              </p:nvSpPr>
              <p:spPr>
                <a:xfrm>
                  <a:off x="6562165" y="2285999"/>
                  <a:ext cx="932329" cy="153296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/>
                </a:p>
              </p:txBody>
            </p:sp>
            <p:sp>
              <p:nvSpPr>
                <p:cNvPr id="4" name="타원 3">
                  <a:extLst>
                    <a:ext uri="{FF2B5EF4-FFF2-40B4-BE49-F238E27FC236}">
                      <a16:creationId xmlns:a16="http://schemas.microsoft.com/office/drawing/2014/main" id="{C2104898-47A3-F3F4-4BAA-8A92D2B30EC0}"/>
                    </a:ext>
                  </a:extLst>
                </p:cNvPr>
                <p:cNvSpPr/>
                <p:nvPr/>
              </p:nvSpPr>
              <p:spPr>
                <a:xfrm>
                  <a:off x="6772836" y="2599764"/>
                  <a:ext cx="206187" cy="21515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" name="타원 4">
                  <a:extLst>
                    <a:ext uri="{FF2B5EF4-FFF2-40B4-BE49-F238E27FC236}">
                      <a16:creationId xmlns:a16="http://schemas.microsoft.com/office/drawing/2014/main" id="{B53A9CFE-6463-444A-20A2-6173DDD93DF3}"/>
                    </a:ext>
                  </a:extLst>
                </p:cNvPr>
                <p:cNvSpPr/>
                <p:nvPr/>
              </p:nvSpPr>
              <p:spPr>
                <a:xfrm>
                  <a:off x="7086600" y="2599765"/>
                  <a:ext cx="206187" cy="21515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L 도형 15">
                  <a:extLst>
                    <a:ext uri="{FF2B5EF4-FFF2-40B4-BE49-F238E27FC236}">
                      <a16:creationId xmlns:a16="http://schemas.microsoft.com/office/drawing/2014/main" id="{22932E58-D301-7D12-4FFA-0631EAC94B1B}"/>
                    </a:ext>
                  </a:extLst>
                </p:cNvPr>
                <p:cNvSpPr/>
                <p:nvPr/>
              </p:nvSpPr>
              <p:spPr>
                <a:xfrm rot="18826400">
                  <a:off x="6961696" y="2797491"/>
                  <a:ext cx="133265" cy="134433"/>
                </a:xfrm>
                <a:prstGeom prst="corner">
                  <a:avLst>
                    <a:gd name="adj1" fmla="val 8148"/>
                    <a:gd name="adj2" fmla="val 7118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182418DE-39EC-95D0-EA57-FF1F4E17780B}"/>
                    </a:ext>
                  </a:extLst>
                </p:cNvPr>
                <p:cNvSpPr/>
                <p:nvPr/>
              </p:nvSpPr>
              <p:spPr>
                <a:xfrm rot="2132846" flipH="1">
                  <a:off x="7624540" y="2352590"/>
                  <a:ext cx="45719" cy="65442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7778A689-7A9A-E2C1-3085-EEF9D7670494}"/>
                    </a:ext>
                  </a:extLst>
                </p:cNvPr>
                <p:cNvSpPr/>
                <p:nvPr/>
              </p:nvSpPr>
              <p:spPr>
                <a:xfrm rot="19486770" flipH="1">
                  <a:off x="6357005" y="2423558"/>
                  <a:ext cx="45719" cy="65442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직사각형 19">
                  <a:extLst>
                    <a:ext uri="{FF2B5EF4-FFF2-40B4-BE49-F238E27FC236}">
                      <a16:creationId xmlns:a16="http://schemas.microsoft.com/office/drawing/2014/main" id="{C7590B91-9F47-BA2A-C287-C5AFB7FFA14F}"/>
                    </a:ext>
                  </a:extLst>
                </p:cNvPr>
                <p:cNvSpPr/>
                <p:nvPr/>
              </p:nvSpPr>
              <p:spPr>
                <a:xfrm rot="19486770" flipH="1">
                  <a:off x="7285429" y="3779130"/>
                  <a:ext cx="45719" cy="48129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직사각형 20">
                  <a:extLst>
                    <a:ext uri="{FF2B5EF4-FFF2-40B4-BE49-F238E27FC236}">
                      <a16:creationId xmlns:a16="http://schemas.microsoft.com/office/drawing/2014/main" id="{316D6892-8DE6-14B8-0859-8B39421E55E8}"/>
                    </a:ext>
                  </a:extLst>
                </p:cNvPr>
                <p:cNvSpPr/>
                <p:nvPr/>
              </p:nvSpPr>
              <p:spPr>
                <a:xfrm rot="1727529" flipH="1">
                  <a:off x="6749976" y="3791259"/>
                  <a:ext cx="45719" cy="48129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19597868-DC34-AF07-91F6-1C8168D859F0}"/>
                  </a:ext>
                </a:extLst>
              </p:cNvPr>
              <p:cNvGrpSpPr/>
              <p:nvPr/>
            </p:nvGrpSpPr>
            <p:grpSpPr>
              <a:xfrm>
                <a:off x="4463918" y="3119333"/>
                <a:ext cx="429277" cy="659774"/>
                <a:chOff x="6357005" y="2285999"/>
                <a:chExt cx="1313254" cy="1986551"/>
              </a:xfrm>
              <a:grpFill/>
            </p:grpSpPr>
            <p:sp>
              <p:nvSpPr>
                <p:cNvPr id="24" name="직사각형 23">
                  <a:extLst>
                    <a:ext uri="{FF2B5EF4-FFF2-40B4-BE49-F238E27FC236}">
                      <a16:creationId xmlns:a16="http://schemas.microsoft.com/office/drawing/2014/main" id="{09D40E5D-5B8E-B88D-D18C-ABC923BBEDC5}"/>
                    </a:ext>
                  </a:extLst>
                </p:cNvPr>
                <p:cNvSpPr/>
                <p:nvPr/>
              </p:nvSpPr>
              <p:spPr>
                <a:xfrm>
                  <a:off x="6562165" y="2285999"/>
                  <a:ext cx="932329" cy="153296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/>
                </a:p>
              </p:txBody>
            </p:sp>
            <p:sp>
              <p:nvSpPr>
                <p:cNvPr id="25" name="타원 24">
                  <a:extLst>
                    <a:ext uri="{FF2B5EF4-FFF2-40B4-BE49-F238E27FC236}">
                      <a16:creationId xmlns:a16="http://schemas.microsoft.com/office/drawing/2014/main" id="{33451FE4-4538-CFA2-919F-F266BED49AE7}"/>
                    </a:ext>
                  </a:extLst>
                </p:cNvPr>
                <p:cNvSpPr/>
                <p:nvPr/>
              </p:nvSpPr>
              <p:spPr>
                <a:xfrm>
                  <a:off x="6772836" y="2599764"/>
                  <a:ext cx="206187" cy="21515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타원 25">
                  <a:extLst>
                    <a:ext uri="{FF2B5EF4-FFF2-40B4-BE49-F238E27FC236}">
                      <a16:creationId xmlns:a16="http://schemas.microsoft.com/office/drawing/2014/main" id="{5636ABA6-A98A-0512-28AB-AD7A4B623D7B}"/>
                    </a:ext>
                  </a:extLst>
                </p:cNvPr>
                <p:cNvSpPr/>
                <p:nvPr/>
              </p:nvSpPr>
              <p:spPr>
                <a:xfrm>
                  <a:off x="7086600" y="2599765"/>
                  <a:ext cx="206187" cy="21515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L 도형 26">
                  <a:extLst>
                    <a:ext uri="{FF2B5EF4-FFF2-40B4-BE49-F238E27FC236}">
                      <a16:creationId xmlns:a16="http://schemas.microsoft.com/office/drawing/2014/main" id="{E7F19823-7730-D99C-4B8B-E7D1DAFB8D39}"/>
                    </a:ext>
                  </a:extLst>
                </p:cNvPr>
                <p:cNvSpPr/>
                <p:nvPr/>
              </p:nvSpPr>
              <p:spPr>
                <a:xfrm rot="18826400">
                  <a:off x="6961696" y="2797491"/>
                  <a:ext cx="133265" cy="134433"/>
                </a:xfrm>
                <a:prstGeom prst="corner">
                  <a:avLst>
                    <a:gd name="adj1" fmla="val 8148"/>
                    <a:gd name="adj2" fmla="val 7118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10BB142F-F3C6-C135-AB1F-000B61A3A039}"/>
                    </a:ext>
                  </a:extLst>
                </p:cNvPr>
                <p:cNvSpPr/>
                <p:nvPr/>
              </p:nvSpPr>
              <p:spPr>
                <a:xfrm rot="2132846" flipH="1">
                  <a:off x="7624540" y="2352590"/>
                  <a:ext cx="45719" cy="65442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직사각형 28">
                  <a:extLst>
                    <a:ext uri="{FF2B5EF4-FFF2-40B4-BE49-F238E27FC236}">
                      <a16:creationId xmlns:a16="http://schemas.microsoft.com/office/drawing/2014/main" id="{B3C2C5C5-60C6-7905-4B32-5927224B6D30}"/>
                    </a:ext>
                  </a:extLst>
                </p:cNvPr>
                <p:cNvSpPr/>
                <p:nvPr/>
              </p:nvSpPr>
              <p:spPr>
                <a:xfrm rot="19486770" flipH="1">
                  <a:off x="6357005" y="2423558"/>
                  <a:ext cx="45719" cy="65442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직사각형 29">
                  <a:extLst>
                    <a:ext uri="{FF2B5EF4-FFF2-40B4-BE49-F238E27FC236}">
                      <a16:creationId xmlns:a16="http://schemas.microsoft.com/office/drawing/2014/main" id="{552CD566-DE52-434B-50F6-29BA8AF0543B}"/>
                    </a:ext>
                  </a:extLst>
                </p:cNvPr>
                <p:cNvSpPr/>
                <p:nvPr/>
              </p:nvSpPr>
              <p:spPr>
                <a:xfrm rot="19486770" flipH="1">
                  <a:off x="7285429" y="3779130"/>
                  <a:ext cx="45719" cy="48129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직사각형 30">
                  <a:extLst>
                    <a:ext uri="{FF2B5EF4-FFF2-40B4-BE49-F238E27FC236}">
                      <a16:creationId xmlns:a16="http://schemas.microsoft.com/office/drawing/2014/main" id="{75B21D61-07D3-8299-2FF5-8877977EDC17}"/>
                    </a:ext>
                  </a:extLst>
                </p:cNvPr>
                <p:cNvSpPr/>
                <p:nvPr/>
              </p:nvSpPr>
              <p:spPr>
                <a:xfrm rot="1727529" flipH="1">
                  <a:off x="6749976" y="3791259"/>
                  <a:ext cx="45719" cy="48129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5A869D06-E8EE-FB0F-3B1A-07BE1F38DE07}"/>
                </a:ext>
              </a:extLst>
            </p:cNvPr>
            <p:cNvGrpSpPr/>
            <p:nvPr/>
          </p:nvGrpSpPr>
          <p:grpSpPr>
            <a:xfrm>
              <a:off x="8592926" y="109011"/>
              <a:ext cx="1313254" cy="1986551"/>
              <a:chOff x="6357005" y="2285999"/>
              <a:chExt cx="1313254" cy="1986551"/>
            </a:xfrm>
            <a:grpFill/>
          </p:grpSpPr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CA030FA2-DAA3-AA1B-7560-1D185311AAB1}"/>
                  </a:ext>
                </a:extLst>
              </p:cNvPr>
              <p:cNvSpPr/>
              <p:nvPr/>
            </p:nvSpPr>
            <p:spPr>
              <a:xfrm>
                <a:off x="6562165" y="2285999"/>
                <a:ext cx="932329" cy="153296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CCF86603-37A4-F2CF-5291-A7B1DD71DE18}"/>
                  </a:ext>
                </a:extLst>
              </p:cNvPr>
              <p:cNvSpPr/>
              <p:nvPr/>
            </p:nvSpPr>
            <p:spPr>
              <a:xfrm>
                <a:off x="6772836" y="2599764"/>
                <a:ext cx="206187" cy="21515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9C6E9D4-78A1-DEA7-47AE-81C176835D55}"/>
                  </a:ext>
                </a:extLst>
              </p:cNvPr>
              <p:cNvSpPr/>
              <p:nvPr/>
            </p:nvSpPr>
            <p:spPr>
              <a:xfrm>
                <a:off x="7086600" y="2599765"/>
                <a:ext cx="206187" cy="21515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L 도형 35">
                <a:extLst>
                  <a:ext uri="{FF2B5EF4-FFF2-40B4-BE49-F238E27FC236}">
                    <a16:creationId xmlns:a16="http://schemas.microsoft.com/office/drawing/2014/main" id="{5875B4DD-204B-F073-ED90-06B314258656}"/>
                  </a:ext>
                </a:extLst>
              </p:cNvPr>
              <p:cNvSpPr/>
              <p:nvPr/>
            </p:nvSpPr>
            <p:spPr>
              <a:xfrm rot="18826400">
                <a:off x="6961696" y="2797491"/>
                <a:ext cx="133265" cy="134433"/>
              </a:xfrm>
              <a:prstGeom prst="corner">
                <a:avLst>
                  <a:gd name="adj1" fmla="val 8148"/>
                  <a:gd name="adj2" fmla="val 711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C9FFE82A-C2F6-7337-06CE-2D699AFB13B4}"/>
                  </a:ext>
                </a:extLst>
              </p:cNvPr>
              <p:cNvSpPr/>
              <p:nvPr/>
            </p:nvSpPr>
            <p:spPr>
              <a:xfrm rot="2132846" flipH="1">
                <a:off x="7624540" y="2352590"/>
                <a:ext cx="45719" cy="65442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410047B0-D036-5A6C-5196-8CBB38EDDBA2}"/>
                  </a:ext>
                </a:extLst>
              </p:cNvPr>
              <p:cNvSpPr/>
              <p:nvPr/>
            </p:nvSpPr>
            <p:spPr>
              <a:xfrm rot="19486770" flipH="1">
                <a:off x="6357005" y="2423558"/>
                <a:ext cx="45719" cy="65442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DCF35522-2C77-CFF3-F9A1-0F9C35F1BAED}"/>
                  </a:ext>
                </a:extLst>
              </p:cNvPr>
              <p:cNvSpPr/>
              <p:nvPr/>
            </p:nvSpPr>
            <p:spPr>
              <a:xfrm rot="19486770" flipH="1">
                <a:off x="7285429" y="3779130"/>
                <a:ext cx="45719" cy="48129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54A3B184-9854-3845-21A1-36ED02368419}"/>
                  </a:ext>
                </a:extLst>
              </p:cNvPr>
              <p:cNvSpPr/>
              <p:nvPr/>
            </p:nvSpPr>
            <p:spPr>
              <a:xfrm rot="1727529" flipH="1">
                <a:off x="6749976" y="3791259"/>
                <a:ext cx="45719" cy="48129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DB02605D-3512-83D2-DE9B-19E1C470EC41}"/>
                </a:ext>
              </a:extLst>
            </p:cNvPr>
            <p:cNvGrpSpPr/>
            <p:nvPr/>
          </p:nvGrpSpPr>
          <p:grpSpPr>
            <a:xfrm>
              <a:off x="10552490" y="109011"/>
              <a:ext cx="1313254" cy="1986551"/>
              <a:chOff x="6357005" y="2285999"/>
              <a:chExt cx="1313254" cy="1986551"/>
            </a:xfrm>
            <a:grpFill/>
          </p:grpSpPr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87F1188-D80C-41A0-5D80-35F7AA7EBB61}"/>
                  </a:ext>
                </a:extLst>
              </p:cNvPr>
              <p:cNvSpPr/>
              <p:nvPr/>
            </p:nvSpPr>
            <p:spPr>
              <a:xfrm>
                <a:off x="6562165" y="2285999"/>
                <a:ext cx="932329" cy="153296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/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2C1A70A-3262-1B9A-91A7-3E63B1663612}"/>
                  </a:ext>
                </a:extLst>
              </p:cNvPr>
              <p:cNvSpPr/>
              <p:nvPr/>
            </p:nvSpPr>
            <p:spPr>
              <a:xfrm rot="2132846" flipH="1">
                <a:off x="7624540" y="2352590"/>
                <a:ext cx="45719" cy="65442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EB3AD79-6C3E-041D-2250-7D377F692928}"/>
                  </a:ext>
                </a:extLst>
              </p:cNvPr>
              <p:cNvSpPr/>
              <p:nvPr/>
            </p:nvSpPr>
            <p:spPr>
              <a:xfrm rot="19486770" flipH="1">
                <a:off x="6357005" y="2423558"/>
                <a:ext cx="45719" cy="65442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9F861141-8409-22B3-8B0E-3981A808538E}"/>
                  </a:ext>
                </a:extLst>
              </p:cNvPr>
              <p:cNvSpPr/>
              <p:nvPr/>
            </p:nvSpPr>
            <p:spPr>
              <a:xfrm rot="19486770" flipH="1">
                <a:off x="7285429" y="3779130"/>
                <a:ext cx="45719" cy="48129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C699162D-F842-9140-C03E-4879DE96E1C5}"/>
                  </a:ext>
                </a:extLst>
              </p:cNvPr>
              <p:cNvSpPr/>
              <p:nvPr/>
            </p:nvSpPr>
            <p:spPr>
              <a:xfrm rot="1727529" flipH="1">
                <a:off x="6749976" y="3791259"/>
                <a:ext cx="45719" cy="48129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789148A0-4A3B-37D8-A4E5-22B1F7FE6EB3}"/>
              </a:ext>
            </a:extLst>
          </p:cNvPr>
          <p:cNvGrpSpPr/>
          <p:nvPr/>
        </p:nvGrpSpPr>
        <p:grpSpPr>
          <a:xfrm>
            <a:off x="7095534" y="65798"/>
            <a:ext cx="4892670" cy="1871829"/>
            <a:chOff x="6438719" y="109011"/>
            <a:chExt cx="5427025" cy="2067617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CBDC215B-194D-772B-D07A-D6A7E2A86008}"/>
                </a:ext>
              </a:extLst>
            </p:cNvPr>
            <p:cNvGrpSpPr/>
            <p:nvPr/>
          </p:nvGrpSpPr>
          <p:grpSpPr>
            <a:xfrm>
              <a:off x="6438719" y="109011"/>
              <a:ext cx="1727625" cy="2067617"/>
              <a:chOff x="3165570" y="3119333"/>
              <a:chExt cx="1727625" cy="2067617"/>
            </a:xfrm>
          </p:grpSpPr>
          <p:grpSp>
            <p:nvGrpSpPr>
              <p:cNvPr id="69" name="그룹 68">
                <a:extLst>
                  <a:ext uri="{FF2B5EF4-FFF2-40B4-BE49-F238E27FC236}">
                    <a16:creationId xmlns:a16="http://schemas.microsoft.com/office/drawing/2014/main" id="{3E390E53-5F42-AF7D-98E2-AFCCF165D5A6}"/>
                  </a:ext>
                </a:extLst>
              </p:cNvPr>
              <p:cNvGrpSpPr/>
              <p:nvPr/>
            </p:nvGrpSpPr>
            <p:grpSpPr>
              <a:xfrm>
                <a:off x="3165570" y="3200399"/>
                <a:ext cx="1313254" cy="1986551"/>
                <a:chOff x="6357005" y="2285999"/>
                <a:chExt cx="1313254" cy="1986551"/>
              </a:xfrm>
            </p:grpSpPr>
            <p:sp>
              <p:nvSpPr>
                <p:cNvPr id="79" name="직사각형 78">
                  <a:extLst>
                    <a:ext uri="{FF2B5EF4-FFF2-40B4-BE49-F238E27FC236}">
                      <a16:creationId xmlns:a16="http://schemas.microsoft.com/office/drawing/2014/main" id="{8DFC4447-2A60-CF09-4CE7-70C24A2B8800}"/>
                    </a:ext>
                  </a:extLst>
                </p:cNvPr>
                <p:cNvSpPr/>
                <p:nvPr/>
              </p:nvSpPr>
              <p:spPr>
                <a:xfrm>
                  <a:off x="6562165" y="2285999"/>
                  <a:ext cx="932329" cy="153296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/>
                </a:p>
              </p:txBody>
            </p:sp>
            <p:sp>
              <p:nvSpPr>
                <p:cNvPr id="80" name="타원 79">
                  <a:extLst>
                    <a:ext uri="{FF2B5EF4-FFF2-40B4-BE49-F238E27FC236}">
                      <a16:creationId xmlns:a16="http://schemas.microsoft.com/office/drawing/2014/main" id="{8E99D691-2494-E97A-8975-EF5CDEA1D5E4}"/>
                    </a:ext>
                  </a:extLst>
                </p:cNvPr>
                <p:cNvSpPr/>
                <p:nvPr/>
              </p:nvSpPr>
              <p:spPr>
                <a:xfrm>
                  <a:off x="6772836" y="2599764"/>
                  <a:ext cx="206187" cy="21515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" name="타원 80">
                  <a:extLst>
                    <a:ext uri="{FF2B5EF4-FFF2-40B4-BE49-F238E27FC236}">
                      <a16:creationId xmlns:a16="http://schemas.microsoft.com/office/drawing/2014/main" id="{9FAA53E9-A661-B3AC-2AD1-5D9E55797BC5}"/>
                    </a:ext>
                  </a:extLst>
                </p:cNvPr>
                <p:cNvSpPr/>
                <p:nvPr/>
              </p:nvSpPr>
              <p:spPr>
                <a:xfrm>
                  <a:off x="7086600" y="2599765"/>
                  <a:ext cx="206187" cy="21515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L 도형 81">
                  <a:extLst>
                    <a:ext uri="{FF2B5EF4-FFF2-40B4-BE49-F238E27FC236}">
                      <a16:creationId xmlns:a16="http://schemas.microsoft.com/office/drawing/2014/main" id="{C0EDE839-AA93-4E77-DACD-796A424204BB}"/>
                    </a:ext>
                  </a:extLst>
                </p:cNvPr>
                <p:cNvSpPr/>
                <p:nvPr/>
              </p:nvSpPr>
              <p:spPr>
                <a:xfrm rot="18826400">
                  <a:off x="6961696" y="2797491"/>
                  <a:ext cx="133265" cy="134433"/>
                </a:xfrm>
                <a:prstGeom prst="corner">
                  <a:avLst>
                    <a:gd name="adj1" fmla="val 8148"/>
                    <a:gd name="adj2" fmla="val 7118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직사각형 82">
                  <a:extLst>
                    <a:ext uri="{FF2B5EF4-FFF2-40B4-BE49-F238E27FC236}">
                      <a16:creationId xmlns:a16="http://schemas.microsoft.com/office/drawing/2014/main" id="{A25EA3DB-86A4-2ECC-8688-686654915B9D}"/>
                    </a:ext>
                  </a:extLst>
                </p:cNvPr>
                <p:cNvSpPr/>
                <p:nvPr/>
              </p:nvSpPr>
              <p:spPr>
                <a:xfrm rot="2132846" flipH="1">
                  <a:off x="7624540" y="2352590"/>
                  <a:ext cx="45719" cy="6544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직사각형 83">
                  <a:extLst>
                    <a:ext uri="{FF2B5EF4-FFF2-40B4-BE49-F238E27FC236}">
                      <a16:creationId xmlns:a16="http://schemas.microsoft.com/office/drawing/2014/main" id="{D18737D5-5CFE-CBA3-CCE0-B43A88052519}"/>
                    </a:ext>
                  </a:extLst>
                </p:cNvPr>
                <p:cNvSpPr/>
                <p:nvPr/>
              </p:nvSpPr>
              <p:spPr>
                <a:xfrm rot="19486770" flipH="1">
                  <a:off x="6357005" y="2423558"/>
                  <a:ext cx="45719" cy="6544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직사각형 84">
                  <a:extLst>
                    <a:ext uri="{FF2B5EF4-FFF2-40B4-BE49-F238E27FC236}">
                      <a16:creationId xmlns:a16="http://schemas.microsoft.com/office/drawing/2014/main" id="{6ACB9C9E-8FC5-310E-F2AA-876B0E27D378}"/>
                    </a:ext>
                  </a:extLst>
                </p:cNvPr>
                <p:cNvSpPr/>
                <p:nvPr/>
              </p:nvSpPr>
              <p:spPr>
                <a:xfrm rot="19486770" flipH="1">
                  <a:off x="7285429" y="3779130"/>
                  <a:ext cx="45719" cy="481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직사각형 85">
                  <a:extLst>
                    <a:ext uri="{FF2B5EF4-FFF2-40B4-BE49-F238E27FC236}">
                      <a16:creationId xmlns:a16="http://schemas.microsoft.com/office/drawing/2014/main" id="{31D6CEE1-0BFA-AE2A-598E-115E53A5BEA3}"/>
                    </a:ext>
                  </a:extLst>
                </p:cNvPr>
                <p:cNvSpPr/>
                <p:nvPr/>
              </p:nvSpPr>
              <p:spPr>
                <a:xfrm rot="1727529" flipH="1">
                  <a:off x="6749976" y="3791259"/>
                  <a:ext cx="45719" cy="481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0" name="그룹 69">
                <a:extLst>
                  <a:ext uri="{FF2B5EF4-FFF2-40B4-BE49-F238E27FC236}">
                    <a16:creationId xmlns:a16="http://schemas.microsoft.com/office/drawing/2014/main" id="{A3DAB4DB-7F7C-8069-70A7-B01274E25671}"/>
                  </a:ext>
                </a:extLst>
              </p:cNvPr>
              <p:cNvGrpSpPr/>
              <p:nvPr/>
            </p:nvGrpSpPr>
            <p:grpSpPr>
              <a:xfrm>
                <a:off x="4463918" y="3119333"/>
                <a:ext cx="429277" cy="659774"/>
                <a:chOff x="6357005" y="2285999"/>
                <a:chExt cx="1313254" cy="1986551"/>
              </a:xfrm>
            </p:grpSpPr>
            <p:sp>
              <p:nvSpPr>
                <p:cNvPr id="71" name="직사각형 70">
                  <a:extLst>
                    <a:ext uri="{FF2B5EF4-FFF2-40B4-BE49-F238E27FC236}">
                      <a16:creationId xmlns:a16="http://schemas.microsoft.com/office/drawing/2014/main" id="{705EE7BF-7384-9DD3-47A1-8CC5E9D0321C}"/>
                    </a:ext>
                  </a:extLst>
                </p:cNvPr>
                <p:cNvSpPr/>
                <p:nvPr/>
              </p:nvSpPr>
              <p:spPr>
                <a:xfrm>
                  <a:off x="6562165" y="2285999"/>
                  <a:ext cx="932329" cy="153296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/>
                </a:p>
              </p:txBody>
            </p:sp>
            <p:sp>
              <p:nvSpPr>
                <p:cNvPr id="72" name="타원 71">
                  <a:extLst>
                    <a:ext uri="{FF2B5EF4-FFF2-40B4-BE49-F238E27FC236}">
                      <a16:creationId xmlns:a16="http://schemas.microsoft.com/office/drawing/2014/main" id="{1B8AA48A-6EA8-D875-7851-8534964E9578}"/>
                    </a:ext>
                  </a:extLst>
                </p:cNvPr>
                <p:cNvSpPr/>
                <p:nvPr/>
              </p:nvSpPr>
              <p:spPr>
                <a:xfrm>
                  <a:off x="6772836" y="2599764"/>
                  <a:ext cx="206187" cy="21515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타원 72">
                  <a:extLst>
                    <a:ext uri="{FF2B5EF4-FFF2-40B4-BE49-F238E27FC236}">
                      <a16:creationId xmlns:a16="http://schemas.microsoft.com/office/drawing/2014/main" id="{EA67DDD2-D149-0FEB-7E4C-1B0F7D62A1EE}"/>
                    </a:ext>
                  </a:extLst>
                </p:cNvPr>
                <p:cNvSpPr/>
                <p:nvPr/>
              </p:nvSpPr>
              <p:spPr>
                <a:xfrm>
                  <a:off x="7086600" y="2599765"/>
                  <a:ext cx="206187" cy="21515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L 도형 73">
                  <a:extLst>
                    <a:ext uri="{FF2B5EF4-FFF2-40B4-BE49-F238E27FC236}">
                      <a16:creationId xmlns:a16="http://schemas.microsoft.com/office/drawing/2014/main" id="{E01318C4-3D05-2AC2-54B2-35FC71BB87D4}"/>
                    </a:ext>
                  </a:extLst>
                </p:cNvPr>
                <p:cNvSpPr/>
                <p:nvPr/>
              </p:nvSpPr>
              <p:spPr>
                <a:xfrm rot="18826400">
                  <a:off x="6961696" y="2797491"/>
                  <a:ext cx="133265" cy="134433"/>
                </a:xfrm>
                <a:prstGeom prst="corner">
                  <a:avLst>
                    <a:gd name="adj1" fmla="val 8148"/>
                    <a:gd name="adj2" fmla="val 7118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직사각형 74">
                  <a:extLst>
                    <a:ext uri="{FF2B5EF4-FFF2-40B4-BE49-F238E27FC236}">
                      <a16:creationId xmlns:a16="http://schemas.microsoft.com/office/drawing/2014/main" id="{B1B5EA15-4487-756B-DE8B-B28047E8CC2B}"/>
                    </a:ext>
                  </a:extLst>
                </p:cNvPr>
                <p:cNvSpPr/>
                <p:nvPr/>
              </p:nvSpPr>
              <p:spPr>
                <a:xfrm rot="2132846" flipH="1">
                  <a:off x="7624540" y="2352590"/>
                  <a:ext cx="45719" cy="6544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직사각형 75">
                  <a:extLst>
                    <a:ext uri="{FF2B5EF4-FFF2-40B4-BE49-F238E27FC236}">
                      <a16:creationId xmlns:a16="http://schemas.microsoft.com/office/drawing/2014/main" id="{0FBB14EB-80CD-E698-D274-9D86EDB5B987}"/>
                    </a:ext>
                  </a:extLst>
                </p:cNvPr>
                <p:cNvSpPr/>
                <p:nvPr/>
              </p:nvSpPr>
              <p:spPr>
                <a:xfrm rot="19486770" flipH="1">
                  <a:off x="6357005" y="2423558"/>
                  <a:ext cx="45719" cy="6544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직사각형 76">
                  <a:extLst>
                    <a:ext uri="{FF2B5EF4-FFF2-40B4-BE49-F238E27FC236}">
                      <a16:creationId xmlns:a16="http://schemas.microsoft.com/office/drawing/2014/main" id="{98BDEA6D-DE94-56C7-ACD8-1D84A977F327}"/>
                    </a:ext>
                  </a:extLst>
                </p:cNvPr>
                <p:cNvSpPr/>
                <p:nvPr/>
              </p:nvSpPr>
              <p:spPr>
                <a:xfrm rot="19486770" flipH="1">
                  <a:off x="7285429" y="3779130"/>
                  <a:ext cx="45719" cy="481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" name="직사각형 77">
                  <a:extLst>
                    <a:ext uri="{FF2B5EF4-FFF2-40B4-BE49-F238E27FC236}">
                      <a16:creationId xmlns:a16="http://schemas.microsoft.com/office/drawing/2014/main" id="{9680FBE7-2285-3CBD-D8D2-0DA903A24E25}"/>
                    </a:ext>
                  </a:extLst>
                </p:cNvPr>
                <p:cNvSpPr/>
                <p:nvPr/>
              </p:nvSpPr>
              <p:spPr>
                <a:xfrm rot="1727529" flipH="1">
                  <a:off x="6749976" y="3791259"/>
                  <a:ext cx="45719" cy="481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91B06C0F-5964-06DA-1BD6-DD0952625059}"/>
                </a:ext>
              </a:extLst>
            </p:cNvPr>
            <p:cNvGrpSpPr/>
            <p:nvPr/>
          </p:nvGrpSpPr>
          <p:grpSpPr>
            <a:xfrm>
              <a:off x="8592926" y="109011"/>
              <a:ext cx="1313254" cy="1986551"/>
              <a:chOff x="6357005" y="2285999"/>
              <a:chExt cx="1313254" cy="1986551"/>
            </a:xfrm>
          </p:grpSpPr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E5ADE9D8-1AE9-43F9-5C2F-76FE26CE4BE1}"/>
                  </a:ext>
                </a:extLst>
              </p:cNvPr>
              <p:cNvSpPr/>
              <p:nvPr/>
            </p:nvSpPr>
            <p:spPr>
              <a:xfrm>
                <a:off x="6562165" y="2285999"/>
                <a:ext cx="932329" cy="153296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/>
              </a:p>
            </p:txBody>
          </p:sp>
          <p:sp>
            <p:nvSpPr>
              <p:cNvPr id="62" name="타원 61">
                <a:extLst>
                  <a:ext uri="{FF2B5EF4-FFF2-40B4-BE49-F238E27FC236}">
                    <a16:creationId xmlns:a16="http://schemas.microsoft.com/office/drawing/2014/main" id="{9C2A3C03-6FF4-9C9F-0F45-B8881F9B0B5B}"/>
                  </a:ext>
                </a:extLst>
              </p:cNvPr>
              <p:cNvSpPr/>
              <p:nvPr/>
            </p:nvSpPr>
            <p:spPr>
              <a:xfrm>
                <a:off x="6772836" y="2599764"/>
                <a:ext cx="206187" cy="21515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타원 62">
                <a:extLst>
                  <a:ext uri="{FF2B5EF4-FFF2-40B4-BE49-F238E27FC236}">
                    <a16:creationId xmlns:a16="http://schemas.microsoft.com/office/drawing/2014/main" id="{15E68086-DA63-29D9-5513-A2F0ED98F372}"/>
                  </a:ext>
                </a:extLst>
              </p:cNvPr>
              <p:cNvSpPr/>
              <p:nvPr/>
            </p:nvSpPr>
            <p:spPr>
              <a:xfrm>
                <a:off x="7086600" y="2599765"/>
                <a:ext cx="206187" cy="21515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L 도형 63">
                <a:extLst>
                  <a:ext uri="{FF2B5EF4-FFF2-40B4-BE49-F238E27FC236}">
                    <a16:creationId xmlns:a16="http://schemas.microsoft.com/office/drawing/2014/main" id="{12DC801C-B3B0-7D1F-6DBD-950E14E9D5C8}"/>
                  </a:ext>
                </a:extLst>
              </p:cNvPr>
              <p:cNvSpPr/>
              <p:nvPr/>
            </p:nvSpPr>
            <p:spPr>
              <a:xfrm rot="18826400">
                <a:off x="6961696" y="2797491"/>
                <a:ext cx="133265" cy="134433"/>
              </a:xfrm>
              <a:prstGeom prst="corner">
                <a:avLst>
                  <a:gd name="adj1" fmla="val 8148"/>
                  <a:gd name="adj2" fmla="val 711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27FB8B27-DACF-7C93-AD63-981B52F2A9D7}"/>
                  </a:ext>
                </a:extLst>
              </p:cNvPr>
              <p:cNvSpPr/>
              <p:nvPr/>
            </p:nvSpPr>
            <p:spPr>
              <a:xfrm rot="2132846" flipH="1">
                <a:off x="7624540" y="2352590"/>
                <a:ext cx="45719" cy="6544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id="{F96E2B65-4C1B-5678-6D47-268090DF3577}"/>
                  </a:ext>
                </a:extLst>
              </p:cNvPr>
              <p:cNvSpPr/>
              <p:nvPr/>
            </p:nvSpPr>
            <p:spPr>
              <a:xfrm rot="19486770" flipH="1">
                <a:off x="6357005" y="2423558"/>
                <a:ext cx="45719" cy="6544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id="{AE96CAB6-53BE-9E8F-8D16-CEF3F0795468}"/>
                  </a:ext>
                </a:extLst>
              </p:cNvPr>
              <p:cNvSpPr/>
              <p:nvPr/>
            </p:nvSpPr>
            <p:spPr>
              <a:xfrm rot="19486770" flipH="1">
                <a:off x="7285429" y="3779130"/>
                <a:ext cx="45719" cy="4812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88D612D2-81FE-0AF5-83AE-1D0DAFD07110}"/>
                  </a:ext>
                </a:extLst>
              </p:cNvPr>
              <p:cNvSpPr/>
              <p:nvPr/>
            </p:nvSpPr>
            <p:spPr>
              <a:xfrm rot="1727529" flipH="1">
                <a:off x="6749976" y="3791259"/>
                <a:ext cx="45719" cy="4812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4FCAA9B8-170D-FDDC-E475-B335E80452B1}"/>
                </a:ext>
              </a:extLst>
            </p:cNvPr>
            <p:cNvGrpSpPr/>
            <p:nvPr/>
          </p:nvGrpSpPr>
          <p:grpSpPr>
            <a:xfrm>
              <a:off x="10552490" y="109011"/>
              <a:ext cx="1313254" cy="1986551"/>
              <a:chOff x="6357005" y="2285999"/>
              <a:chExt cx="1313254" cy="1986551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487CA469-9022-B9E3-0FED-1B74F636DBA2}"/>
                  </a:ext>
                </a:extLst>
              </p:cNvPr>
              <p:cNvSpPr/>
              <p:nvPr/>
            </p:nvSpPr>
            <p:spPr>
              <a:xfrm>
                <a:off x="6562165" y="2285999"/>
                <a:ext cx="932329" cy="153296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/>
              </a:p>
            </p:txBody>
          </p: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4BC9AC40-310B-15C9-C456-E3BBA64A8280}"/>
                  </a:ext>
                </a:extLst>
              </p:cNvPr>
              <p:cNvSpPr/>
              <p:nvPr/>
            </p:nvSpPr>
            <p:spPr>
              <a:xfrm rot="2132846" flipH="1">
                <a:off x="7624540" y="2352590"/>
                <a:ext cx="45719" cy="6544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2ACF4E44-4FB4-CF4B-33AC-662D57E4C9F0}"/>
                  </a:ext>
                </a:extLst>
              </p:cNvPr>
              <p:cNvSpPr/>
              <p:nvPr/>
            </p:nvSpPr>
            <p:spPr>
              <a:xfrm rot="19486770" flipH="1">
                <a:off x="6357005" y="2423558"/>
                <a:ext cx="45719" cy="6544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CC86D677-DA9D-3B8F-E163-52BD46D3B9D3}"/>
                  </a:ext>
                </a:extLst>
              </p:cNvPr>
              <p:cNvSpPr/>
              <p:nvPr/>
            </p:nvSpPr>
            <p:spPr>
              <a:xfrm rot="19486770" flipH="1">
                <a:off x="7285429" y="3779130"/>
                <a:ext cx="45719" cy="4812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EDC945AA-11F4-38B5-CC65-CCFA32E79866}"/>
                  </a:ext>
                </a:extLst>
              </p:cNvPr>
              <p:cNvSpPr/>
              <p:nvPr/>
            </p:nvSpPr>
            <p:spPr>
              <a:xfrm rot="1727529" flipH="1">
                <a:off x="6749976" y="3791259"/>
                <a:ext cx="45719" cy="4812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22874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액자 1">
            <a:extLst>
              <a:ext uri="{FF2B5EF4-FFF2-40B4-BE49-F238E27FC236}">
                <a16:creationId xmlns:a16="http://schemas.microsoft.com/office/drawing/2014/main" id="{2A659AE3-2778-23CE-3727-E5088E0081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2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BF5D71A-E9F1-0B4C-F03E-04061E2EB0F9}"/>
              </a:ext>
            </a:extLst>
          </p:cNvPr>
          <p:cNvSpPr/>
          <p:nvPr/>
        </p:nvSpPr>
        <p:spPr>
          <a:xfrm>
            <a:off x="197224" y="188258"/>
            <a:ext cx="11797552" cy="64635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600" dirty="0">
                <a:solidFill>
                  <a:schemeClr val="tx1"/>
                </a:solidFill>
              </a:rPr>
              <a:t>스파이더맨 영화</a:t>
            </a:r>
            <a:r>
              <a:rPr lang="en-US" altLang="ko-KR" sz="9600" dirty="0">
                <a:solidFill>
                  <a:schemeClr val="tx1"/>
                </a:solidFill>
              </a:rPr>
              <a:t>1</a:t>
            </a:r>
            <a:r>
              <a:rPr lang="ko-KR" altLang="en-US" sz="9600" dirty="0">
                <a:solidFill>
                  <a:schemeClr val="tx1"/>
                </a:solidFill>
              </a:rPr>
              <a:t>화</a:t>
            </a:r>
          </a:p>
        </p:txBody>
      </p:sp>
    </p:spTree>
    <p:extLst>
      <p:ext uri="{BB962C8B-B14F-4D97-AF65-F5344CB8AC3E}">
        <p14:creationId xmlns:p14="http://schemas.microsoft.com/office/powerpoint/2010/main" val="18322920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E2DC873-3367-0DE9-4ADB-54C557545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307" y="4036597"/>
            <a:ext cx="1835055" cy="251177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982C9FD-019D-C0EC-5E5F-70480F776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93095">
            <a:off x="1117822" y="2660811"/>
            <a:ext cx="1798476" cy="2328874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06BA7E7-42DA-BFF6-C4BB-C85679947FF8}"/>
              </a:ext>
            </a:extLst>
          </p:cNvPr>
          <p:cNvCxnSpPr>
            <a:cxnSpLocks/>
          </p:cNvCxnSpPr>
          <p:nvPr/>
        </p:nvCxnSpPr>
        <p:spPr>
          <a:xfrm flipV="1">
            <a:off x="2958353" y="1873624"/>
            <a:ext cx="1801906" cy="17301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번개 8">
            <a:extLst>
              <a:ext uri="{FF2B5EF4-FFF2-40B4-BE49-F238E27FC236}">
                <a16:creationId xmlns:a16="http://schemas.microsoft.com/office/drawing/2014/main" id="{5FC5FF69-A278-0DEA-CE40-BCABBB5DFAA6}"/>
              </a:ext>
            </a:extLst>
          </p:cNvPr>
          <p:cNvSpPr/>
          <p:nvPr/>
        </p:nvSpPr>
        <p:spPr>
          <a:xfrm rot="1343311">
            <a:off x="8384642" y="102427"/>
            <a:ext cx="824753" cy="1449803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번개 9">
            <a:extLst>
              <a:ext uri="{FF2B5EF4-FFF2-40B4-BE49-F238E27FC236}">
                <a16:creationId xmlns:a16="http://schemas.microsoft.com/office/drawing/2014/main" id="{EC371FEE-2DED-245B-EB85-62B6371A6986}"/>
              </a:ext>
            </a:extLst>
          </p:cNvPr>
          <p:cNvSpPr/>
          <p:nvPr/>
        </p:nvSpPr>
        <p:spPr>
          <a:xfrm rot="1343311">
            <a:off x="9042039" y="2433546"/>
            <a:ext cx="824753" cy="1449803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번개 10">
            <a:extLst>
              <a:ext uri="{FF2B5EF4-FFF2-40B4-BE49-F238E27FC236}">
                <a16:creationId xmlns:a16="http://schemas.microsoft.com/office/drawing/2014/main" id="{4CC1FA67-A798-36C7-8424-154598E19BCF}"/>
              </a:ext>
            </a:extLst>
          </p:cNvPr>
          <p:cNvSpPr/>
          <p:nvPr/>
        </p:nvSpPr>
        <p:spPr>
          <a:xfrm rot="1343311">
            <a:off x="5967523" y="778889"/>
            <a:ext cx="824753" cy="1449803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번개 11">
            <a:extLst>
              <a:ext uri="{FF2B5EF4-FFF2-40B4-BE49-F238E27FC236}">
                <a16:creationId xmlns:a16="http://schemas.microsoft.com/office/drawing/2014/main" id="{BB589013-2E89-9F34-636D-0B455B51B121}"/>
              </a:ext>
            </a:extLst>
          </p:cNvPr>
          <p:cNvSpPr/>
          <p:nvPr/>
        </p:nvSpPr>
        <p:spPr>
          <a:xfrm rot="1343311">
            <a:off x="10497297" y="2484368"/>
            <a:ext cx="824753" cy="1449803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번개 12">
            <a:extLst>
              <a:ext uri="{FF2B5EF4-FFF2-40B4-BE49-F238E27FC236}">
                <a16:creationId xmlns:a16="http://schemas.microsoft.com/office/drawing/2014/main" id="{BFC70428-A48D-F0FB-4D4E-A4A114903C88}"/>
              </a:ext>
            </a:extLst>
          </p:cNvPr>
          <p:cNvSpPr/>
          <p:nvPr/>
        </p:nvSpPr>
        <p:spPr>
          <a:xfrm rot="1343311">
            <a:off x="4916140" y="1810247"/>
            <a:ext cx="824753" cy="1449803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번개 13">
            <a:extLst>
              <a:ext uri="{FF2B5EF4-FFF2-40B4-BE49-F238E27FC236}">
                <a16:creationId xmlns:a16="http://schemas.microsoft.com/office/drawing/2014/main" id="{D34E3020-0AAB-6E3E-4FF1-9768E0A38AE5}"/>
              </a:ext>
            </a:extLst>
          </p:cNvPr>
          <p:cNvSpPr/>
          <p:nvPr/>
        </p:nvSpPr>
        <p:spPr>
          <a:xfrm rot="1343311">
            <a:off x="2127611" y="859034"/>
            <a:ext cx="824753" cy="1449803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번개 14">
            <a:extLst>
              <a:ext uri="{FF2B5EF4-FFF2-40B4-BE49-F238E27FC236}">
                <a16:creationId xmlns:a16="http://schemas.microsoft.com/office/drawing/2014/main" id="{C95EDE2E-55A1-FD9A-DA57-2A93B5CB89B5}"/>
              </a:ext>
            </a:extLst>
          </p:cNvPr>
          <p:cNvSpPr/>
          <p:nvPr/>
        </p:nvSpPr>
        <p:spPr>
          <a:xfrm rot="1343311">
            <a:off x="183987" y="1773435"/>
            <a:ext cx="824753" cy="1449803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말풍선: 타원형 15">
            <a:extLst>
              <a:ext uri="{FF2B5EF4-FFF2-40B4-BE49-F238E27FC236}">
                <a16:creationId xmlns:a16="http://schemas.microsoft.com/office/drawing/2014/main" id="{E326A9EC-53C2-17DE-5DF2-8F083B1B289D}"/>
              </a:ext>
            </a:extLst>
          </p:cNvPr>
          <p:cNvSpPr/>
          <p:nvPr/>
        </p:nvSpPr>
        <p:spPr>
          <a:xfrm flipH="1">
            <a:off x="7090265" y="2700951"/>
            <a:ext cx="2025495" cy="1418332"/>
          </a:xfrm>
          <a:prstGeom prst="wedgeEllipseCallout">
            <a:avLst>
              <a:gd name="adj1" fmla="val -30127"/>
              <a:gd name="adj2" fmla="val 66924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C000"/>
                </a:solidFill>
              </a:rPr>
              <a:t>어디한번 와 보시지</a:t>
            </a:r>
          </a:p>
        </p:txBody>
      </p:sp>
      <p:sp>
        <p:nvSpPr>
          <p:cNvPr id="17" name="말풍선: 타원형 16">
            <a:extLst>
              <a:ext uri="{FF2B5EF4-FFF2-40B4-BE49-F238E27FC236}">
                <a16:creationId xmlns:a16="http://schemas.microsoft.com/office/drawing/2014/main" id="{91D017FE-7B7D-3AC6-039E-BC3EEFE38831}"/>
              </a:ext>
            </a:extLst>
          </p:cNvPr>
          <p:cNvSpPr/>
          <p:nvPr/>
        </p:nvSpPr>
        <p:spPr>
          <a:xfrm>
            <a:off x="3342067" y="3116082"/>
            <a:ext cx="2018972" cy="1418332"/>
          </a:xfrm>
          <a:prstGeom prst="wedgeEllipseCallout">
            <a:avLst>
              <a:gd name="adj1" fmla="val -69645"/>
              <a:gd name="adj2" fmla="val 13831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C000"/>
                </a:solidFill>
              </a:rPr>
              <a:t>무조건 잡아 버리 </a:t>
            </a:r>
            <a:r>
              <a:rPr lang="ko-KR" altLang="en-US" dirty="0" err="1">
                <a:solidFill>
                  <a:srgbClr val="FFC000"/>
                </a:solidFill>
              </a:rPr>
              <a:t>겠어</a:t>
            </a:r>
            <a:r>
              <a:rPr lang="en-US" altLang="ko-KR" dirty="0">
                <a:solidFill>
                  <a:srgbClr val="FFC000"/>
                </a:solidFill>
              </a:rPr>
              <a:t>!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18" name="생각 풍선: 구름 모양 17">
            <a:extLst>
              <a:ext uri="{FF2B5EF4-FFF2-40B4-BE49-F238E27FC236}">
                <a16:creationId xmlns:a16="http://schemas.microsoft.com/office/drawing/2014/main" id="{5C835F82-8C90-1547-4575-7E9025A26E02}"/>
              </a:ext>
            </a:extLst>
          </p:cNvPr>
          <p:cNvSpPr/>
          <p:nvPr/>
        </p:nvSpPr>
        <p:spPr>
          <a:xfrm>
            <a:off x="10357362" y="4087419"/>
            <a:ext cx="1735696" cy="1153874"/>
          </a:xfrm>
          <a:prstGeom prst="cloudCallout">
            <a:avLst>
              <a:gd name="adj1" fmla="val -77130"/>
              <a:gd name="adj2" fmla="val 26761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흐흐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맛있겠 군</a:t>
            </a:r>
          </a:p>
        </p:txBody>
      </p:sp>
      <p:sp>
        <p:nvSpPr>
          <p:cNvPr id="19" name="액자 18">
            <a:extLst>
              <a:ext uri="{FF2B5EF4-FFF2-40B4-BE49-F238E27FC236}">
                <a16:creationId xmlns:a16="http://schemas.microsoft.com/office/drawing/2014/main" id="{8EC35F7B-C9CC-05C8-DFD8-56D9369744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3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436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C663926-660B-3F3F-7CBD-657E77AF6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80123">
            <a:off x="1529753" y="529082"/>
            <a:ext cx="2792210" cy="294462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C2BAFC2-093A-5654-500E-C53537682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547" y="4144790"/>
            <a:ext cx="1835055" cy="251177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8A09644-5B35-C227-CD86-9CD7C301D84E}"/>
              </a:ext>
            </a:extLst>
          </p:cNvPr>
          <p:cNvSpPr/>
          <p:nvPr/>
        </p:nvSpPr>
        <p:spPr>
          <a:xfrm flipV="1">
            <a:off x="6339507" y="5302063"/>
            <a:ext cx="2042494" cy="19722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78F3003-C27A-3B38-82DC-47009ACB8DA6}"/>
              </a:ext>
            </a:extLst>
          </p:cNvPr>
          <p:cNvSpPr/>
          <p:nvPr/>
        </p:nvSpPr>
        <p:spPr>
          <a:xfrm rot="20202743" flipV="1">
            <a:off x="6452176" y="5796389"/>
            <a:ext cx="2042494" cy="19722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F487688-B24D-81D2-80B8-AB7D973E09E0}"/>
              </a:ext>
            </a:extLst>
          </p:cNvPr>
          <p:cNvSpPr/>
          <p:nvPr/>
        </p:nvSpPr>
        <p:spPr>
          <a:xfrm rot="1218341" flipV="1">
            <a:off x="3710126" y="2724137"/>
            <a:ext cx="1173206" cy="1207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28F7DC4-B806-86F0-B5F8-EBB30602D7DC}"/>
              </a:ext>
            </a:extLst>
          </p:cNvPr>
          <p:cNvSpPr/>
          <p:nvPr/>
        </p:nvSpPr>
        <p:spPr>
          <a:xfrm rot="1218341" flipV="1">
            <a:off x="4712328" y="3368605"/>
            <a:ext cx="1173206" cy="1207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2DDC1B4-6D6D-5706-E1F4-8CE7FC47A214}"/>
              </a:ext>
            </a:extLst>
          </p:cNvPr>
          <p:cNvSpPr/>
          <p:nvPr/>
        </p:nvSpPr>
        <p:spPr>
          <a:xfrm rot="1218341" flipV="1">
            <a:off x="5628576" y="4142615"/>
            <a:ext cx="1173206" cy="1207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말풍선: 타원형 9">
            <a:extLst>
              <a:ext uri="{FF2B5EF4-FFF2-40B4-BE49-F238E27FC236}">
                <a16:creationId xmlns:a16="http://schemas.microsoft.com/office/drawing/2014/main" id="{3CF7AC35-71C7-ED8C-BEB6-5133152B590C}"/>
              </a:ext>
            </a:extLst>
          </p:cNvPr>
          <p:cNvSpPr/>
          <p:nvPr/>
        </p:nvSpPr>
        <p:spPr>
          <a:xfrm>
            <a:off x="8525435" y="3110753"/>
            <a:ext cx="1676400" cy="919195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  <a:r>
              <a:rPr lang="ko-KR" altLang="en-US" dirty="0" err="1"/>
              <a:t>큭</a:t>
            </a:r>
            <a:r>
              <a:rPr lang="ko-KR" altLang="en-US" dirty="0"/>
              <a:t>      </a:t>
            </a:r>
            <a:r>
              <a:rPr lang="ko-KR" altLang="en-US" dirty="0" err="1"/>
              <a:t>끄아아아</a:t>
            </a:r>
            <a:endParaRPr lang="ko-KR" altLang="en-US" dirty="0"/>
          </a:p>
        </p:txBody>
      </p:sp>
      <p:sp>
        <p:nvSpPr>
          <p:cNvPr id="11" name="말풍선: 타원형 10">
            <a:extLst>
              <a:ext uri="{FF2B5EF4-FFF2-40B4-BE49-F238E27FC236}">
                <a16:creationId xmlns:a16="http://schemas.microsoft.com/office/drawing/2014/main" id="{75737C57-7EE9-4934-7D5A-00470B4975AB}"/>
              </a:ext>
            </a:extLst>
          </p:cNvPr>
          <p:cNvSpPr/>
          <p:nvPr/>
        </p:nvSpPr>
        <p:spPr>
          <a:xfrm>
            <a:off x="3191436" y="116541"/>
            <a:ext cx="1676400" cy="919195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거미줄</a:t>
            </a:r>
            <a:endParaRPr lang="en-US" altLang="ko-KR" dirty="0"/>
          </a:p>
          <a:p>
            <a:pPr algn="ctr"/>
            <a:r>
              <a:rPr lang="ko-KR" altLang="en-US" dirty="0"/>
              <a:t>이다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3A5A538-8159-5D1E-9237-8DAEF985DA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6233" y="5335854"/>
            <a:ext cx="405635" cy="40563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623F8CF-3380-4177-C557-78AED3EEF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3627" y="5197857"/>
            <a:ext cx="405635" cy="40563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C2A7806-3001-DADB-5A0D-4A51015708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8000" y="6186509"/>
            <a:ext cx="405635" cy="40563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05A2445-29FA-9317-C040-46AF45B6C5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5969" y="6315746"/>
            <a:ext cx="405635" cy="40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057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20663F0-874E-294E-4C68-E36EA3B5A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37012" cy="253701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64051CF-B099-E9B1-8C62-8DA94C62D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012" y="0"/>
            <a:ext cx="2537012" cy="253701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E92B10C-9182-588A-FDC8-1F680370E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024" y="0"/>
            <a:ext cx="2537012" cy="253701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6B48FCA-C899-0C25-5BD3-95DF1600C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048" y="0"/>
            <a:ext cx="2043952" cy="253701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2BD5301-4AD0-21D6-EA43-C1895B652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1036" y="0"/>
            <a:ext cx="2537012" cy="2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7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F41B846B-5835-437F-3847-622985D7F9D7}"/>
              </a:ext>
            </a:extLst>
          </p:cNvPr>
          <p:cNvGrpSpPr/>
          <p:nvPr/>
        </p:nvGrpSpPr>
        <p:grpSpPr>
          <a:xfrm>
            <a:off x="4567353" y="1181292"/>
            <a:ext cx="3956364" cy="5234731"/>
            <a:chOff x="3865830" y="810800"/>
            <a:chExt cx="3956364" cy="5234731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BFFA0DC2-8B8A-9678-C424-BB90322FFB83}"/>
                </a:ext>
              </a:extLst>
            </p:cNvPr>
            <p:cNvSpPr/>
            <p:nvPr/>
          </p:nvSpPr>
          <p:spPr>
            <a:xfrm>
              <a:off x="5780351" y="4073454"/>
              <a:ext cx="846172" cy="194649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CB89FB6C-0682-C058-A846-6236A9F5451B}"/>
                </a:ext>
              </a:extLst>
            </p:cNvPr>
            <p:cNvSpPr/>
            <p:nvPr/>
          </p:nvSpPr>
          <p:spPr>
            <a:xfrm>
              <a:off x="4882005" y="4099036"/>
              <a:ext cx="894505" cy="194649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0F797B4C-5C66-6DED-16CC-37686ECA766F}"/>
                </a:ext>
              </a:extLst>
            </p:cNvPr>
            <p:cNvSpPr/>
            <p:nvPr/>
          </p:nvSpPr>
          <p:spPr>
            <a:xfrm>
              <a:off x="5844012" y="2993206"/>
              <a:ext cx="1978182" cy="1013387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4A0028DB-B1E9-785A-771A-19E31AB9B33A}"/>
                </a:ext>
              </a:extLst>
            </p:cNvPr>
            <p:cNvSpPr/>
            <p:nvPr/>
          </p:nvSpPr>
          <p:spPr>
            <a:xfrm>
              <a:off x="3865830" y="2996696"/>
              <a:ext cx="2032350" cy="1013387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C24B1B1C-4C37-B4C5-C138-3FB71FB15B03}"/>
                </a:ext>
              </a:extLst>
            </p:cNvPr>
            <p:cNvSpPr/>
            <p:nvPr/>
          </p:nvSpPr>
          <p:spPr>
            <a:xfrm>
              <a:off x="5140660" y="2367607"/>
              <a:ext cx="1384566" cy="2341989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DA6C7C5D-9AAE-07D2-82E7-C9FD12707073}"/>
                </a:ext>
              </a:extLst>
            </p:cNvPr>
            <p:cNvSpPr/>
            <p:nvPr/>
          </p:nvSpPr>
          <p:spPr>
            <a:xfrm>
              <a:off x="4943192" y="1167897"/>
              <a:ext cx="1801640" cy="1810693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E975C84D-70B0-E3CF-07CF-9983A8B15995}"/>
                </a:ext>
              </a:extLst>
            </p:cNvPr>
            <p:cNvSpPr/>
            <p:nvPr/>
          </p:nvSpPr>
          <p:spPr>
            <a:xfrm rot="18974461">
              <a:off x="4822906" y="1200701"/>
              <a:ext cx="371192" cy="41646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DEEB7810-10D6-45E9-9347-D9AB20FA01D4}"/>
                </a:ext>
              </a:extLst>
            </p:cNvPr>
            <p:cNvSpPr/>
            <p:nvPr/>
          </p:nvSpPr>
          <p:spPr>
            <a:xfrm rot="19542342">
              <a:off x="5147228" y="959667"/>
              <a:ext cx="371192" cy="41646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25794A8D-649A-91B6-B260-87EA30D97177}"/>
                </a:ext>
              </a:extLst>
            </p:cNvPr>
            <p:cNvSpPr/>
            <p:nvPr/>
          </p:nvSpPr>
          <p:spPr>
            <a:xfrm>
              <a:off x="5603481" y="810800"/>
              <a:ext cx="371192" cy="41646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4622C15A-63B9-E0D5-859D-E7760302C3B9}"/>
                </a:ext>
              </a:extLst>
            </p:cNvPr>
            <p:cNvSpPr/>
            <p:nvPr/>
          </p:nvSpPr>
          <p:spPr>
            <a:xfrm>
              <a:off x="5203730" y="1596613"/>
              <a:ext cx="541313" cy="57976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곱하기 기호 27">
              <a:extLst>
                <a:ext uri="{FF2B5EF4-FFF2-40B4-BE49-F238E27FC236}">
                  <a16:creationId xmlns:a16="http://schemas.microsoft.com/office/drawing/2014/main" id="{50B5891D-F0F1-5761-ED61-01B5C7B10AED}"/>
                </a:ext>
              </a:extLst>
            </p:cNvPr>
            <p:cNvSpPr/>
            <p:nvPr/>
          </p:nvSpPr>
          <p:spPr>
            <a:xfrm>
              <a:off x="5789077" y="1408931"/>
              <a:ext cx="837445" cy="904358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64C0680-3C93-27A0-56F7-3F4038A21290}"/>
              </a:ext>
            </a:extLst>
          </p:cNvPr>
          <p:cNvSpPr txBox="1"/>
          <p:nvPr/>
        </p:nvSpPr>
        <p:spPr>
          <a:xfrm>
            <a:off x="8691327" y="4446438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니니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CB1E4D-D369-AC57-AD6E-52D90B0A528A}"/>
              </a:ext>
            </a:extLst>
          </p:cNvPr>
          <p:cNvSpPr txBox="1"/>
          <p:nvPr/>
        </p:nvSpPr>
        <p:spPr>
          <a:xfrm>
            <a:off x="278948" y="4625510"/>
            <a:ext cx="117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코코</a:t>
            </a:r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E31830B-1634-4802-F095-9B7CF7C80BED}"/>
              </a:ext>
            </a:extLst>
          </p:cNvPr>
          <p:cNvGrpSpPr/>
          <p:nvPr/>
        </p:nvGrpSpPr>
        <p:grpSpPr>
          <a:xfrm>
            <a:off x="897100" y="1155710"/>
            <a:ext cx="3956364" cy="5234731"/>
            <a:chOff x="3865830" y="810800"/>
            <a:chExt cx="3956364" cy="5234731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4CBDD6B7-FEFF-CE52-E3FA-3D3A481ABF4C}"/>
                </a:ext>
              </a:extLst>
            </p:cNvPr>
            <p:cNvSpPr/>
            <p:nvPr/>
          </p:nvSpPr>
          <p:spPr>
            <a:xfrm>
              <a:off x="5780351" y="4073454"/>
              <a:ext cx="846172" cy="194649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7BF90BB4-97C2-4D66-841B-B92E9F2366E9}"/>
                </a:ext>
              </a:extLst>
            </p:cNvPr>
            <p:cNvSpPr/>
            <p:nvPr/>
          </p:nvSpPr>
          <p:spPr>
            <a:xfrm>
              <a:off x="4882005" y="4099036"/>
              <a:ext cx="894505" cy="194649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AF614618-6757-20EC-5FD4-1EBBF1EAA6AC}"/>
                </a:ext>
              </a:extLst>
            </p:cNvPr>
            <p:cNvSpPr/>
            <p:nvPr/>
          </p:nvSpPr>
          <p:spPr>
            <a:xfrm>
              <a:off x="5844012" y="2993206"/>
              <a:ext cx="1978182" cy="101338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66F6980B-01A6-E63E-0E13-7B891D227592}"/>
                </a:ext>
              </a:extLst>
            </p:cNvPr>
            <p:cNvSpPr/>
            <p:nvPr/>
          </p:nvSpPr>
          <p:spPr>
            <a:xfrm>
              <a:off x="3865830" y="2996696"/>
              <a:ext cx="2032350" cy="101338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61BA53B9-D6C9-4ACA-EFEA-DA392B2CC95F}"/>
                </a:ext>
              </a:extLst>
            </p:cNvPr>
            <p:cNvSpPr/>
            <p:nvPr/>
          </p:nvSpPr>
          <p:spPr>
            <a:xfrm>
              <a:off x="5140660" y="2367607"/>
              <a:ext cx="1384566" cy="234198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CA06AEA7-CDE5-D78A-B2BF-FCAE6C8F014D}"/>
                </a:ext>
              </a:extLst>
            </p:cNvPr>
            <p:cNvSpPr/>
            <p:nvPr/>
          </p:nvSpPr>
          <p:spPr>
            <a:xfrm>
              <a:off x="4943192" y="1167897"/>
              <a:ext cx="1801640" cy="181069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2602A757-D1B9-51DD-CCE0-EAD456A38E40}"/>
                </a:ext>
              </a:extLst>
            </p:cNvPr>
            <p:cNvSpPr/>
            <p:nvPr/>
          </p:nvSpPr>
          <p:spPr>
            <a:xfrm rot="18974461">
              <a:off x="4822906" y="1200701"/>
              <a:ext cx="371192" cy="41646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E4C0FBA6-F7C1-98E5-D0B7-7AA15E6867A9}"/>
                </a:ext>
              </a:extLst>
            </p:cNvPr>
            <p:cNvSpPr/>
            <p:nvPr/>
          </p:nvSpPr>
          <p:spPr>
            <a:xfrm rot="19542342">
              <a:off x="5147228" y="959667"/>
              <a:ext cx="371192" cy="41646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DF3014B5-BD92-1E3F-4C6B-0741D985905D}"/>
                </a:ext>
              </a:extLst>
            </p:cNvPr>
            <p:cNvSpPr/>
            <p:nvPr/>
          </p:nvSpPr>
          <p:spPr>
            <a:xfrm>
              <a:off x="5603481" y="810800"/>
              <a:ext cx="371192" cy="41646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9ED8D6EE-CABE-B61D-8383-60B82445FF2E}"/>
                </a:ext>
              </a:extLst>
            </p:cNvPr>
            <p:cNvSpPr/>
            <p:nvPr/>
          </p:nvSpPr>
          <p:spPr>
            <a:xfrm>
              <a:off x="5203730" y="1596613"/>
              <a:ext cx="541313" cy="57976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곱하기 기호 41">
              <a:extLst>
                <a:ext uri="{FF2B5EF4-FFF2-40B4-BE49-F238E27FC236}">
                  <a16:creationId xmlns:a16="http://schemas.microsoft.com/office/drawing/2014/main" id="{35FEA32A-BAEF-711F-3615-E83277B84189}"/>
                </a:ext>
              </a:extLst>
            </p:cNvPr>
            <p:cNvSpPr/>
            <p:nvPr/>
          </p:nvSpPr>
          <p:spPr>
            <a:xfrm>
              <a:off x="5789077" y="1408931"/>
              <a:ext cx="837445" cy="904358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28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"/>
    </mc:Choice>
    <mc:Fallback xmlns="">
      <p:transition spd="slow" advTm="232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5322C92-5FD7-ED18-15CC-ADC3EA4F0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4" b="89796" l="10000" r="91471">
                        <a14:foregroundMark x1="32254" y1="57469" x2="31176" y2="59184"/>
                        <a14:foregroundMark x1="42941" y1="48299" x2="40588" y2="49660"/>
                        <a14:foregroundMark x1="58529" y1="38435" x2="60000" y2="38435"/>
                        <a14:foregroundMark x1="52353" y1="42177" x2="49412" y2="45238"/>
                        <a14:foregroundMark x1="27059" y1="49320" x2="37059" y2="48639"/>
                        <a14:foregroundMark x1="65294" y1="44898" x2="52647" y2="55442"/>
                        <a14:foregroundMark x1="35294" y1="58503" x2="25588" y2="53061"/>
                        <a14:foregroundMark x1="42059" y1="51020" x2="42353" y2="52721"/>
                        <a14:backgroundMark x1="37059" y1="32313" x2="43235" y2="42857"/>
                        <a14:backgroundMark x1="59706" y1="29252" x2="72353" y2="40476"/>
                        <a14:backgroundMark x1="56123" y1="59245" x2="49118" y2="67347"/>
                        <a14:backgroundMark x1="72353" y1="40476" x2="66957" y2="46717"/>
                        <a14:backgroundMark x1="49118" y1="67347" x2="31471" y2="64286"/>
                        <a14:backgroundMark x1="31471" y1="64286" x2="17941" y2="78571"/>
                        <a14:backgroundMark x1="17941" y1="78571" x2="32941" y2="82653"/>
                        <a14:backgroundMark x1="32941" y1="82653" x2="88235" y2="50000"/>
                        <a14:backgroundMark x1="88235" y1="50000" x2="82353" y2="60884"/>
                        <a14:backgroundMark x1="42059" y1="38776" x2="46129" y2="40948"/>
                        <a14:backgroundMark x1="37226" y1="52572" x2="34600" y2="53273"/>
                        <a14:backgroundMark x1="42353" y1="50680" x2="44118" y2="49320"/>
                        <a14:backgroundMark x1="92353" y1="46599" x2="90882" y2="56803"/>
                      </a14:backgroundRemoval>
                    </a14:imgEffect>
                  </a14:imgLayer>
                </a14:imgProps>
              </a:ext>
            </a:extLst>
          </a:blip>
          <a:srcRect l="18432" t="21445" r="26377" b="29425"/>
          <a:stretch>
            <a:fillRect/>
          </a:stretch>
        </p:blipFill>
        <p:spPr>
          <a:xfrm rot="606495">
            <a:off x="911837" y="-898828"/>
            <a:ext cx="10368326" cy="798088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682865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70E6BE56-A476-827E-97C4-1FEEE55809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329336"/>
              </p:ext>
            </p:extLst>
          </p:nvPr>
        </p:nvGraphicFramePr>
        <p:xfrm>
          <a:off x="0" y="0"/>
          <a:ext cx="12192000" cy="68580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584546962"/>
                    </a:ext>
                  </a:extLst>
                </a:gridCol>
                <a:gridCol w="11016343">
                  <a:extLst>
                    <a:ext uri="{9D8B030D-6E8A-4147-A177-3AD203B41FA5}">
                      <a16:colId xmlns:a16="http://schemas.microsoft.com/office/drawing/2014/main" val="1285282162"/>
                    </a:ext>
                  </a:extLst>
                </a:gridCol>
              </a:tblGrid>
              <a:tr h="62345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362049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주인공이 옳게 행동했다고 생각해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544839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생각의 폭을 넓힐 수 있다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607817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용돈 관리 계획을 세웠어</a:t>
                      </a:r>
                      <a:r>
                        <a:rPr lang="en-US" altLang="ko-KR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705128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누구나 설레기 마련입니다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994531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자기도 모르는 새 돈을 몽땅 써 버리기도 합니다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69689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책의 주제를 파악할 수 있어요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880783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선택을 행동으로 옮기며 살아갑니다</a:t>
                      </a:r>
                      <a:r>
                        <a:rPr lang="en-US" altLang="ko-KR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027077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쓰레기통에 쓰레기를 제대로 버리지 않아서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583250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9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사람들이 악플을 다는 까닭은 무엇일까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?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361476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10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책임감 있는 태도가 필요해요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10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2476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더하기 기호 7">
            <a:extLst>
              <a:ext uri="{FF2B5EF4-FFF2-40B4-BE49-F238E27FC236}">
                <a16:creationId xmlns:a16="http://schemas.microsoft.com/office/drawing/2014/main" id="{0895D298-49E9-E0B6-E39E-D4E1DA55E0E4}"/>
              </a:ext>
            </a:extLst>
          </p:cNvPr>
          <p:cNvSpPr/>
          <p:nvPr/>
        </p:nvSpPr>
        <p:spPr>
          <a:xfrm>
            <a:off x="4141694" y="2675965"/>
            <a:ext cx="914400" cy="914400"/>
          </a:xfrm>
          <a:prstGeom prst="mathPlus">
            <a:avLst>
              <a:gd name="adj1" fmla="val 666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빼기 기호 8">
            <a:extLst>
              <a:ext uri="{FF2B5EF4-FFF2-40B4-BE49-F238E27FC236}">
                <a16:creationId xmlns:a16="http://schemas.microsoft.com/office/drawing/2014/main" id="{6A114F95-B709-A5F2-524C-A8DE564B086E}"/>
              </a:ext>
            </a:extLst>
          </p:cNvPr>
          <p:cNvSpPr/>
          <p:nvPr/>
        </p:nvSpPr>
        <p:spPr>
          <a:xfrm>
            <a:off x="833718" y="2232212"/>
            <a:ext cx="914400" cy="914400"/>
          </a:xfrm>
          <a:prstGeom prst="mathMinus">
            <a:avLst>
              <a:gd name="adj1" fmla="val 0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곱하기 기호 9">
            <a:extLst>
              <a:ext uri="{FF2B5EF4-FFF2-40B4-BE49-F238E27FC236}">
                <a16:creationId xmlns:a16="http://schemas.microsoft.com/office/drawing/2014/main" id="{CB9FF1E0-5153-FD10-6FB4-F361729F9E85}"/>
              </a:ext>
            </a:extLst>
          </p:cNvPr>
          <p:cNvSpPr/>
          <p:nvPr/>
        </p:nvSpPr>
        <p:spPr>
          <a:xfrm>
            <a:off x="806824" y="555812"/>
            <a:ext cx="914400" cy="914400"/>
          </a:xfrm>
          <a:prstGeom prst="mathMultiply">
            <a:avLst>
              <a:gd name="adj1" fmla="val 51965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나누기 기호 10">
            <a:extLst>
              <a:ext uri="{FF2B5EF4-FFF2-40B4-BE49-F238E27FC236}">
                <a16:creationId xmlns:a16="http://schemas.microsoft.com/office/drawing/2014/main" id="{2A629E22-53D7-C992-8AAD-A28DF689299A}"/>
              </a:ext>
            </a:extLst>
          </p:cNvPr>
          <p:cNvSpPr/>
          <p:nvPr/>
        </p:nvSpPr>
        <p:spPr>
          <a:xfrm>
            <a:off x="3056965" y="448235"/>
            <a:ext cx="914400" cy="914400"/>
          </a:xfrm>
          <a:prstGeom prst="mathDivide">
            <a:avLst>
              <a:gd name="adj1" fmla="val 23520"/>
              <a:gd name="adj2" fmla="val 45970"/>
              <a:gd name="adj3" fmla="val 1000"/>
            </a:avLst>
          </a:prstGeom>
          <a:solidFill>
            <a:srgbClr val="FF00FF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같음 기호 11">
            <a:extLst>
              <a:ext uri="{FF2B5EF4-FFF2-40B4-BE49-F238E27FC236}">
                <a16:creationId xmlns:a16="http://schemas.microsoft.com/office/drawing/2014/main" id="{43A3EBFC-D057-50F9-45A4-0D8FAF66A503}"/>
              </a:ext>
            </a:extLst>
          </p:cNvPr>
          <p:cNvSpPr/>
          <p:nvPr/>
        </p:nvSpPr>
        <p:spPr>
          <a:xfrm>
            <a:off x="2420471" y="2088776"/>
            <a:ext cx="914400" cy="914400"/>
          </a:xfrm>
          <a:prstGeom prst="mathEqual">
            <a:avLst>
              <a:gd name="adj1" fmla="val 23520"/>
              <a:gd name="adj2" fmla="val 5296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DCA3DA4-4393-D1FC-077A-0DC4BF75573D}"/>
              </a:ext>
            </a:extLst>
          </p:cNvPr>
          <p:cNvSpPr/>
          <p:nvPr/>
        </p:nvSpPr>
        <p:spPr>
          <a:xfrm>
            <a:off x="5593976" y="349624"/>
            <a:ext cx="2725271" cy="7888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이상한 모양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450F900-80A7-8CAC-2521-8B8AD1D0FC5E}"/>
              </a:ext>
            </a:extLst>
          </p:cNvPr>
          <p:cNvGrpSpPr/>
          <p:nvPr/>
        </p:nvGrpSpPr>
        <p:grpSpPr>
          <a:xfrm>
            <a:off x="7135908" y="2738716"/>
            <a:ext cx="533400" cy="528920"/>
            <a:chOff x="7624482" y="2124636"/>
            <a:chExt cx="403412" cy="403413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70C8EABE-542C-979D-3CDB-1AEA84CCD030}"/>
                </a:ext>
              </a:extLst>
            </p:cNvPr>
            <p:cNvSpPr/>
            <p:nvPr/>
          </p:nvSpPr>
          <p:spPr>
            <a:xfrm>
              <a:off x="7736541" y="2124636"/>
              <a:ext cx="143435" cy="143436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B27B6D91-FA91-D2C5-A6C3-B4DA3C8EE7D9}"/>
                </a:ext>
              </a:extLst>
            </p:cNvPr>
            <p:cNvSpPr/>
            <p:nvPr/>
          </p:nvSpPr>
          <p:spPr>
            <a:xfrm>
              <a:off x="7682753" y="2259107"/>
              <a:ext cx="286872" cy="143436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AFFF9911-2D18-EE96-02F9-0C78489C83E0}"/>
                </a:ext>
              </a:extLst>
            </p:cNvPr>
            <p:cNvSpPr/>
            <p:nvPr/>
          </p:nvSpPr>
          <p:spPr>
            <a:xfrm>
              <a:off x="7624482" y="2384613"/>
              <a:ext cx="403412" cy="143436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15872DA-FFF1-6AE8-090E-2927F5354021}"/>
              </a:ext>
            </a:extLst>
          </p:cNvPr>
          <p:cNvGrpSpPr/>
          <p:nvPr/>
        </p:nvGrpSpPr>
        <p:grpSpPr>
          <a:xfrm>
            <a:off x="9249143" y="2454989"/>
            <a:ext cx="1142201" cy="1249172"/>
            <a:chOff x="8916899" y="2456328"/>
            <a:chExt cx="1142201" cy="1249172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F749B054-4E9A-C982-766C-6262FE960756}"/>
                </a:ext>
              </a:extLst>
            </p:cNvPr>
            <p:cNvSpPr/>
            <p:nvPr/>
          </p:nvSpPr>
          <p:spPr>
            <a:xfrm>
              <a:off x="9018494" y="2456328"/>
              <a:ext cx="914400" cy="91439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15DB470F-E846-E40E-7A8D-A7F4022EF2E7}"/>
                </a:ext>
              </a:extLst>
            </p:cNvPr>
            <p:cNvSpPr/>
            <p:nvPr/>
          </p:nvSpPr>
          <p:spPr>
            <a:xfrm>
              <a:off x="9197788" y="2675965"/>
              <a:ext cx="189653" cy="1880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DE30E35C-29D0-A94D-AD2D-5E30E4EE2948}"/>
                </a:ext>
              </a:extLst>
            </p:cNvPr>
            <p:cNvSpPr/>
            <p:nvPr/>
          </p:nvSpPr>
          <p:spPr>
            <a:xfrm>
              <a:off x="9565341" y="2675965"/>
              <a:ext cx="189653" cy="1880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3D8D91D5-B94A-C19B-7E14-A83F39E460CB}"/>
                </a:ext>
              </a:extLst>
            </p:cNvPr>
            <p:cNvSpPr/>
            <p:nvPr/>
          </p:nvSpPr>
          <p:spPr>
            <a:xfrm rot="7118810" flipV="1">
              <a:off x="8971501" y="3456734"/>
              <a:ext cx="406989" cy="457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DCA1CB8D-BEF7-2C63-1024-7F3AD8C1012D}"/>
                </a:ext>
              </a:extLst>
            </p:cNvPr>
            <p:cNvSpPr/>
            <p:nvPr/>
          </p:nvSpPr>
          <p:spPr>
            <a:xfrm rot="7118810" flipV="1">
              <a:off x="8736264" y="3062280"/>
              <a:ext cx="406989" cy="457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EB18B1AF-B386-8EE4-BF02-070CC467F45F}"/>
                </a:ext>
              </a:extLst>
            </p:cNvPr>
            <p:cNvSpPr/>
            <p:nvPr/>
          </p:nvSpPr>
          <p:spPr>
            <a:xfrm rot="3788478" flipV="1">
              <a:off x="9583255" y="3479146"/>
              <a:ext cx="406989" cy="457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82906686-D075-1555-8496-17499C06D1CA}"/>
                </a:ext>
              </a:extLst>
            </p:cNvPr>
            <p:cNvSpPr/>
            <p:nvPr/>
          </p:nvSpPr>
          <p:spPr>
            <a:xfrm rot="3788478" flipV="1">
              <a:off x="9832746" y="3123752"/>
              <a:ext cx="406989" cy="457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86568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73AFB375-F296-79B4-02FE-3EF8C8135CFF}"/>
              </a:ext>
            </a:extLst>
          </p:cNvPr>
          <p:cNvSpPr/>
          <p:nvPr/>
        </p:nvSpPr>
        <p:spPr>
          <a:xfrm>
            <a:off x="6392584" y="501651"/>
            <a:ext cx="4434720" cy="171625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39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내가 만든 캐릭터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ABDEAA-B248-4182-B67C-A925338E7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008" y="252743"/>
            <a:ext cx="4739619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그림 3" descr="그래픽, 만화 영화, 그래픽 디자인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132AB7F-A211-C626-1397-E5DD07E09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72" y="539762"/>
            <a:ext cx="2106290" cy="24685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49" y="3548095"/>
            <a:ext cx="4739619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FFA0D75-8416-F55A-BE1D-86830FF646AE}"/>
              </a:ext>
            </a:extLst>
          </p:cNvPr>
          <p:cNvSpPr/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</a:rPr>
              <a:t>미나리  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</a:rPr>
              <a:t>네모난 몸</a:t>
            </a:r>
            <a:r>
              <a:rPr lang="en-US" altLang="ko-KR" sz="2000" dirty="0">
                <a:solidFill>
                  <a:schemeClr val="tx1"/>
                </a:solidFill>
              </a:rPr>
              <a:t>,</a:t>
            </a:r>
            <a:r>
              <a:rPr lang="ko-KR" altLang="en-US" sz="2000" dirty="0">
                <a:solidFill>
                  <a:schemeClr val="tx1"/>
                </a:solidFill>
              </a:rPr>
              <a:t>손</a:t>
            </a:r>
            <a:r>
              <a:rPr lang="en-US" altLang="ko-KR" sz="2000" dirty="0">
                <a:solidFill>
                  <a:schemeClr val="tx1"/>
                </a:solidFill>
              </a:rPr>
              <a:t>,</a:t>
            </a:r>
            <a:r>
              <a:rPr lang="ko-KR" altLang="en-US" sz="2000" dirty="0">
                <a:solidFill>
                  <a:schemeClr val="tx1"/>
                </a:solidFill>
              </a:rPr>
              <a:t>다리 동그란 눈 </a:t>
            </a:r>
            <a:r>
              <a:rPr lang="en-US" altLang="ko-KR" sz="2000" dirty="0">
                <a:solidFill>
                  <a:schemeClr val="tx1"/>
                </a:solidFill>
              </a:rPr>
              <a:t>V</a:t>
            </a:r>
            <a:r>
              <a:rPr lang="ko-KR" altLang="en-US" sz="2000" dirty="0">
                <a:solidFill>
                  <a:schemeClr val="tx1"/>
                </a:solidFill>
              </a:rPr>
              <a:t>자 입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</a:rPr>
              <a:t>완두콩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</a:rPr>
              <a:t>둥근 몸</a:t>
            </a:r>
            <a:r>
              <a:rPr lang="en-US" altLang="ko-KR" sz="2000" dirty="0">
                <a:solidFill>
                  <a:schemeClr val="tx1"/>
                </a:solidFill>
              </a:rPr>
              <a:t>,</a:t>
            </a:r>
            <a:r>
              <a:rPr lang="ko-KR" altLang="en-US" sz="2000" dirty="0">
                <a:solidFill>
                  <a:schemeClr val="tx1"/>
                </a:solidFill>
              </a:rPr>
              <a:t>눈 둥글고 긴 손</a:t>
            </a:r>
            <a:r>
              <a:rPr lang="en-US" altLang="ko-KR" sz="2000" dirty="0">
                <a:solidFill>
                  <a:schemeClr val="tx1"/>
                </a:solidFill>
              </a:rPr>
              <a:t>,</a:t>
            </a:r>
            <a:r>
              <a:rPr lang="ko-KR" altLang="en-US" sz="2000" dirty="0">
                <a:solidFill>
                  <a:schemeClr val="tx1"/>
                </a:solidFill>
              </a:rPr>
              <a:t>다리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(</a:t>
            </a:r>
            <a:r>
              <a:rPr lang="ko-KR" altLang="en-US" sz="2000" dirty="0">
                <a:solidFill>
                  <a:schemeClr val="tx1"/>
                </a:solidFill>
              </a:rPr>
              <a:t>입 없음</a:t>
            </a:r>
            <a:r>
              <a:rPr lang="en-US" altLang="ko-KR" sz="2000" dirty="0">
                <a:solidFill>
                  <a:schemeClr val="tx1"/>
                </a:solidFill>
              </a:rPr>
              <a:t>)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</a:rPr>
              <a:t>수박이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</a:rPr>
              <a:t>수박 몸 </a:t>
            </a:r>
            <a:r>
              <a:rPr lang="ko-KR" altLang="en-US" sz="2000" dirty="0" err="1">
                <a:solidFill>
                  <a:schemeClr val="tx1"/>
                </a:solidFill>
              </a:rPr>
              <a:t>팩맨</a:t>
            </a:r>
            <a:r>
              <a:rPr lang="ko-KR" altLang="en-US" sz="2000" dirty="0">
                <a:solidFill>
                  <a:schemeClr val="tx1"/>
                </a:solidFill>
              </a:rPr>
              <a:t> 손 둥근 발</a:t>
            </a:r>
          </a:p>
        </p:txBody>
      </p:sp>
      <p:pic>
        <p:nvPicPr>
          <p:cNvPr id="5" name="그림 4" descr="이모티콘, 원, 스마일리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7E4EC6F-693E-D83C-9D5A-AB7C5B61C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428" y="3835114"/>
            <a:ext cx="2639661" cy="246857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D12B0C8-20A7-1AD0-7595-483BCE187C0B}"/>
              </a:ext>
            </a:extLst>
          </p:cNvPr>
          <p:cNvSpPr/>
          <p:nvPr/>
        </p:nvSpPr>
        <p:spPr>
          <a:xfrm>
            <a:off x="4930508" y="2591087"/>
            <a:ext cx="798065" cy="3624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동생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54BD4CED-A2E5-ECDB-E824-47023F1B89AF}"/>
              </a:ext>
            </a:extLst>
          </p:cNvPr>
          <p:cNvGrpSpPr/>
          <p:nvPr/>
        </p:nvGrpSpPr>
        <p:grpSpPr>
          <a:xfrm>
            <a:off x="4741373" y="3022606"/>
            <a:ext cx="1231936" cy="1011091"/>
            <a:chOff x="4696483" y="3008335"/>
            <a:chExt cx="1231936" cy="1011091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B0507558-C3F1-E0F5-6469-AE7B73369C80}"/>
                </a:ext>
              </a:extLst>
            </p:cNvPr>
            <p:cNvGrpSpPr/>
            <p:nvPr/>
          </p:nvGrpSpPr>
          <p:grpSpPr>
            <a:xfrm>
              <a:off x="4696483" y="3008335"/>
              <a:ext cx="1077649" cy="1011091"/>
              <a:chOff x="4707207" y="3008335"/>
              <a:chExt cx="1077649" cy="1011091"/>
            </a:xfrm>
          </p:grpSpPr>
          <p:sp>
            <p:nvSpPr>
              <p:cNvPr id="9" name="사각형: 둥근 모서리 8">
                <a:extLst>
                  <a:ext uri="{FF2B5EF4-FFF2-40B4-BE49-F238E27FC236}">
                    <a16:creationId xmlns:a16="http://schemas.microsoft.com/office/drawing/2014/main" id="{A2D2E405-8AEB-8CC1-6678-8C15F29D7623}"/>
                  </a:ext>
                </a:extLst>
              </p:cNvPr>
              <p:cNvSpPr/>
              <p:nvPr/>
            </p:nvSpPr>
            <p:spPr>
              <a:xfrm>
                <a:off x="4870456" y="3008335"/>
                <a:ext cx="914400" cy="914400"/>
              </a:xfrm>
              <a:prstGeom prst="roundRect">
                <a:avLst>
                  <a:gd name="adj" fmla="val 37255"/>
                </a:avLst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A6674D31-DC9C-1568-4454-84391B05B0B2}"/>
                  </a:ext>
                </a:extLst>
              </p:cNvPr>
              <p:cNvGrpSpPr/>
              <p:nvPr/>
            </p:nvGrpSpPr>
            <p:grpSpPr>
              <a:xfrm>
                <a:off x="5038164" y="3021161"/>
                <a:ext cx="552353" cy="914400"/>
                <a:chOff x="5038164" y="3019856"/>
                <a:chExt cx="636182" cy="915705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2" name="물결 11">
                  <a:extLst>
                    <a:ext uri="{FF2B5EF4-FFF2-40B4-BE49-F238E27FC236}">
                      <a16:creationId xmlns:a16="http://schemas.microsoft.com/office/drawing/2014/main" id="{A26FF59D-1901-516F-3D18-48D1D35A21AC}"/>
                    </a:ext>
                  </a:extLst>
                </p:cNvPr>
                <p:cNvSpPr/>
                <p:nvPr/>
              </p:nvSpPr>
              <p:spPr>
                <a:xfrm rot="16200000">
                  <a:off x="4681170" y="3376850"/>
                  <a:ext cx="914399" cy="200412"/>
                </a:xfrm>
                <a:prstGeom prst="wave">
                  <a:avLst>
                    <a:gd name="adj1" fmla="val 2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물결 13">
                  <a:extLst>
                    <a:ext uri="{FF2B5EF4-FFF2-40B4-BE49-F238E27FC236}">
                      <a16:creationId xmlns:a16="http://schemas.microsoft.com/office/drawing/2014/main" id="{5B175B92-85DD-95AD-AC93-B5793590D1EF}"/>
                    </a:ext>
                  </a:extLst>
                </p:cNvPr>
                <p:cNvSpPr/>
                <p:nvPr/>
              </p:nvSpPr>
              <p:spPr>
                <a:xfrm rot="16200000">
                  <a:off x="4914227" y="3376850"/>
                  <a:ext cx="914399" cy="200412"/>
                </a:xfrm>
                <a:prstGeom prst="wave">
                  <a:avLst>
                    <a:gd name="adj1" fmla="val 2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물결 15">
                  <a:extLst>
                    <a:ext uri="{FF2B5EF4-FFF2-40B4-BE49-F238E27FC236}">
                      <a16:creationId xmlns:a16="http://schemas.microsoft.com/office/drawing/2014/main" id="{A9E43CB1-62BE-99E8-8D8F-695A21566E0D}"/>
                    </a:ext>
                  </a:extLst>
                </p:cNvPr>
                <p:cNvSpPr/>
                <p:nvPr/>
              </p:nvSpPr>
              <p:spPr>
                <a:xfrm rot="16200000">
                  <a:off x="5116940" y="3378156"/>
                  <a:ext cx="914399" cy="200412"/>
                </a:xfrm>
                <a:prstGeom prst="wave">
                  <a:avLst>
                    <a:gd name="adj1" fmla="val 2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336595A0-C023-9D16-9A63-1B548AA30404}"/>
                  </a:ext>
                </a:extLst>
              </p:cNvPr>
              <p:cNvSpPr/>
              <p:nvPr/>
            </p:nvSpPr>
            <p:spPr>
              <a:xfrm>
                <a:off x="5038164" y="3218329"/>
                <a:ext cx="200349" cy="21067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5CC7671D-57E6-4D7C-B2B0-E7247215EFA1}"/>
                  </a:ext>
                </a:extLst>
              </p:cNvPr>
              <p:cNvSpPr/>
              <p:nvPr/>
            </p:nvSpPr>
            <p:spPr>
              <a:xfrm>
                <a:off x="5414515" y="3218329"/>
                <a:ext cx="200349" cy="21067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부분 원형 21">
                <a:extLst>
                  <a:ext uri="{FF2B5EF4-FFF2-40B4-BE49-F238E27FC236}">
                    <a16:creationId xmlns:a16="http://schemas.microsoft.com/office/drawing/2014/main" id="{6976D47D-2473-BEDA-B877-A116C6281546}"/>
                  </a:ext>
                </a:extLst>
              </p:cNvPr>
              <p:cNvSpPr/>
              <p:nvPr/>
            </p:nvSpPr>
            <p:spPr>
              <a:xfrm rot="14725974">
                <a:off x="4707689" y="3321968"/>
                <a:ext cx="170329" cy="171293"/>
              </a:xfrm>
              <a:prstGeom prst="pi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84FB1C7E-97CB-EC23-0341-75D8A14B6C7C}"/>
                  </a:ext>
                </a:extLst>
              </p:cNvPr>
              <p:cNvSpPr/>
              <p:nvPr/>
            </p:nvSpPr>
            <p:spPr>
              <a:xfrm>
                <a:off x="5007493" y="3888809"/>
                <a:ext cx="155247" cy="13061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97D7F0C7-C91D-12D3-3E72-2FFBE4BE092B}"/>
                  </a:ext>
                </a:extLst>
              </p:cNvPr>
              <p:cNvSpPr/>
              <p:nvPr/>
            </p:nvSpPr>
            <p:spPr>
              <a:xfrm>
                <a:off x="5400904" y="3888809"/>
                <a:ext cx="155247" cy="13061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부분 원형 20">
              <a:extLst>
                <a:ext uri="{FF2B5EF4-FFF2-40B4-BE49-F238E27FC236}">
                  <a16:creationId xmlns:a16="http://schemas.microsoft.com/office/drawing/2014/main" id="{6BE7F139-B42A-8F49-4E3D-F065C9C41BF4}"/>
                </a:ext>
              </a:extLst>
            </p:cNvPr>
            <p:cNvSpPr/>
            <p:nvPr/>
          </p:nvSpPr>
          <p:spPr>
            <a:xfrm rot="697131">
              <a:off x="5758090" y="3283080"/>
              <a:ext cx="170329" cy="171293"/>
            </a:xfrm>
            <a:prstGeom prst="pi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1447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A536C11-DFC3-194E-B5E5-74D5AC63B15F}"/>
              </a:ext>
            </a:extLst>
          </p:cNvPr>
          <p:cNvSpPr/>
          <p:nvPr/>
        </p:nvSpPr>
        <p:spPr>
          <a:xfrm>
            <a:off x="215153" y="116541"/>
            <a:ext cx="11663082" cy="3854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포동이</a:t>
            </a:r>
            <a:r>
              <a:rPr lang="en-US" altLang="ko-KR" dirty="0"/>
              <a:t>,</a:t>
            </a:r>
            <a:r>
              <a:rPr lang="ko-KR" altLang="en-US" dirty="0"/>
              <a:t>홀쭉이</a:t>
            </a:r>
            <a:r>
              <a:rPr lang="en-US" altLang="ko-KR" dirty="0"/>
              <a:t>,</a:t>
            </a:r>
            <a:r>
              <a:rPr lang="ko-KR" altLang="en-US" dirty="0"/>
              <a:t>빼빼</a:t>
            </a:r>
          </a:p>
        </p:txBody>
      </p:sp>
    </p:spTree>
    <p:extLst>
      <p:ext uri="{BB962C8B-B14F-4D97-AF65-F5344CB8AC3E}">
        <p14:creationId xmlns:p14="http://schemas.microsoft.com/office/powerpoint/2010/main" val="36246642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189144-9D6F-537B-2A6F-E8FDE4F0AD00}"/>
              </a:ext>
            </a:extLst>
          </p:cNvPr>
          <p:cNvSpPr/>
          <p:nvPr/>
        </p:nvSpPr>
        <p:spPr>
          <a:xfrm>
            <a:off x="0" y="0"/>
            <a:ext cx="2079812" cy="10399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마음대로권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81385F6-BF1A-BC6B-5D66-CA6119F207A8}"/>
              </a:ext>
            </a:extLst>
          </p:cNvPr>
          <p:cNvSpPr/>
          <p:nvPr/>
        </p:nvSpPr>
        <p:spPr>
          <a:xfrm>
            <a:off x="2079812" y="0"/>
            <a:ext cx="2079812" cy="10399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마음대로권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382BF11-F8A3-A5FD-3741-2C6943B60734}"/>
              </a:ext>
            </a:extLst>
          </p:cNvPr>
          <p:cNvSpPr/>
          <p:nvPr/>
        </p:nvSpPr>
        <p:spPr>
          <a:xfrm>
            <a:off x="4159624" y="0"/>
            <a:ext cx="2079812" cy="10399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마음대로권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3A6791A-71BA-4863-1D67-F35D6869EDAB}"/>
              </a:ext>
            </a:extLst>
          </p:cNvPr>
          <p:cNvSpPr/>
          <p:nvPr/>
        </p:nvSpPr>
        <p:spPr>
          <a:xfrm>
            <a:off x="0" y="1039906"/>
            <a:ext cx="2079812" cy="10399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마음대로권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A56A7E6-8FA4-694E-A1DE-82DF84ACF937}"/>
              </a:ext>
            </a:extLst>
          </p:cNvPr>
          <p:cNvSpPr/>
          <p:nvPr/>
        </p:nvSpPr>
        <p:spPr>
          <a:xfrm>
            <a:off x="2079812" y="1039906"/>
            <a:ext cx="2079812" cy="10399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마음대로권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8C74437-A4D6-ED49-3EF8-83DB1B5096FC}"/>
              </a:ext>
            </a:extLst>
          </p:cNvPr>
          <p:cNvSpPr/>
          <p:nvPr/>
        </p:nvSpPr>
        <p:spPr>
          <a:xfrm>
            <a:off x="4159624" y="1039906"/>
            <a:ext cx="2079812" cy="10399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마음대로권</a:t>
            </a:r>
          </a:p>
        </p:txBody>
      </p:sp>
    </p:spTree>
    <p:extLst>
      <p:ext uri="{BB962C8B-B14F-4D97-AF65-F5344CB8AC3E}">
        <p14:creationId xmlns:p14="http://schemas.microsoft.com/office/powerpoint/2010/main" val="34555373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91FF40F-F331-170F-EE53-48FCF70C5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117605"/>
              </p:ext>
            </p:extLst>
          </p:nvPr>
        </p:nvGraphicFramePr>
        <p:xfrm>
          <a:off x="0" y="0"/>
          <a:ext cx="6096000" cy="2949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1119">
                  <a:extLst>
                    <a:ext uri="{9D8B030D-6E8A-4147-A177-3AD203B41FA5}">
                      <a16:colId xmlns:a16="http://schemas.microsoft.com/office/drawing/2014/main" val="3224960380"/>
                    </a:ext>
                  </a:extLst>
                </a:gridCol>
                <a:gridCol w="1767281">
                  <a:extLst>
                    <a:ext uri="{9D8B030D-6E8A-4147-A177-3AD203B41FA5}">
                      <a16:colId xmlns:a16="http://schemas.microsoft.com/office/drawing/2014/main" val="20239272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632964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322206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90861706"/>
                    </a:ext>
                  </a:extLst>
                </a:gridCol>
              </a:tblGrid>
              <a:tr h="5113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날짜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내용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수입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지출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총액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950410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013311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290472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168886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191934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527115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792369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147898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40571"/>
                  </a:ext>
                </a:extLst>
              </a:tr>
            </a:tbl>
          </a:graphicData>
        </a:graphic>
      </p:graphicFrame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FCCD4E17-C9BE-E927-164C-10BEFFF2E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065917"/>
              </p:ext>
            </p:extLst>
          </p:nvPr>
        </p:nvGraphicFramePr>
        <p:xfrm>
          <a:off x="0" y="2949756"/>
          <a:ext cx="6096000" cy="2949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1119">
                  <a:extLst>
                    <a:ext uri="{9D8B030D-6E8A-4147-A177-3AD203B41FA5}">
                      <a16:colId xmlns:a16="http://schemas.microsoft.com/office/drawing/2014/main" val="3224960380"/>
                    </a:ext>
                  </a:extLst>
                </a:gridCol>
                <a:gridCol w="1767281">
                  <a:extLst>
                    <a:ext uri="{9D8B030D-6E8A-4147-A177-3AD203B41FA5}">
                      <a16:colId xmlns:a16="http://schemas.microsoft.com/office/drawing/2014/main" val="20239272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632964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322206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90861706"/>
                    </a:ext>
                  </a:extLst>
                </a:gridCol>
              </a:tblGrid>
              <a:tr h="5113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날짜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내용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수입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지출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총액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950410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013311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290472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168886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191934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527115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792369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147898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40571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13724987-6F61-8326-FE26-D76DD637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184738"/>
              </p:ext>
            </p:extLst>
          </p:nvPr>
        </p:nvGraphicFramePr>
        <p:xfrm>
          <a:off x="6096000" y="2949756"/>
          <a:ext cx="6096000" cy="2949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1119">
                  <a:extLst>
                    <a:ext uri="{9D8B030D-6E8A-4147-A177-3AD203B41FA5}">
                      <a16:colId xmlns:a16="http://schemas.microsoft.com/office/drawing/2014/main" val="3224960380"/>
                    </a:ext>
                  </a:extLst>
                </a:gridCol>
                <a:gridCol w="1767281">
                  <a:extLst>
                    <a:ext uri="{9D8B030D-6E8A-4147-A177-3AD203B41FA5}">
                      <a16:colId xmlns:a16="http://schemas.microsoft.com/office/drawing/2014/main" val="20239272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632964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322206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90861706"/>
                    </a:ext>
                  </a:extLst>
                </a:gridCol>
              </a:tblGrid>
              <a:tr h="5113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날짜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내용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수입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지출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총액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950410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013311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290472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168886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191934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527115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792369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147898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40571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095FA6B-EE95-6ED7-8D2A-43210372B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156991"/>
              </p:ext>
            </p:extLst>
          </p:nvPr>
        </p:nvGraphicFramePr>
        <p:xfrm>
          <a:off x="6096000" y="0"/>
          <a:ext cx="6096000" cy="2949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1119">
                  <a:extLst>
                    <a:ext uri="{9D8B030D-6E8A-4147-A177-3AD203B41FA5}">
                      <a16:colId xmlns:a16="http://schemas.microsoft.com/office/drawing/2014/main" val="3224960380"/>
                    </a:ext>
                  </a:extLst>
                </a:gridCol>
                <a:gridCol w="1767281">
                  <a:extLst>
                    <a:ext uri="{9D8B030D-6E8A-4147-A177-3AD203B41FA5}">
                      <a16:colId xmlns:a16="http://schemas.microsoft.com/office/drawing/2014/main" val="20239272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632964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322206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90861706"/>
                    </a:ext>
                  </a:extLst>
                </a:gridCol>
              </a:tblGrid>
              <a:tr h="5113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날짜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내용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수입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지출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총액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950410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013311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290472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168886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191934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527115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792369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147898"/>
                  </a:ext>
                </a:extLst>
              </a:tr>
              <a:tr h="292203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40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3281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EAD3DF85-75AD-5384-99CF-5AD1E0D1DD94}"/>
              </a:ext>
            </a:extLst>
          </p:cNvPr>
          <p:cNvGrpSpPr/>
          <p:nvPr/>
        </p:nvGrpSpPr>
        <p:grpSpPr>
          <a:xfrm>
            <a:off x="2272003" y="257504"/>
            <a:ext cx="6127011" cy="3314089"/>
            <a:chOff x="2525500" y="1715111"/>
            <a:chExt cx="6127011" cy="3314089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7736A0A7-D497-B031-A8EC-6C21DC26D925}"/>
                </a:ext>
              </a:extLst>
            </p:cNvPr>
            <p:cNvSpPr/>
            <p:nvPr/>
          </p:nvSpPr>
          <p:spPr>
            <a:xfrm>
              <a:off x="2525500" y="1715111"/>
              <a:ext cx="6127011" cy="2975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9AF4B081-C663-7094-9E9E-B7A6E796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76" b="89904" l="1761" r="98063">
                          <a14:foregroundMark x1="8275" y1="36298" x2="8275" y2="36298"/>
                          <a14:foregroundMark x1="1761" y1="31010" x2="1761" y2="31010"/>
                          <a14:foregroundMark x1="44542" y1="61538" x2="44542" y2="61538"/>
                          <a14:foregroundMark x1="69542" y1="64543" x2="69542" y2="64543"/>
                          <a14:foregroundMark x1="69718" y1="68269" x2="69718" y2="68269"/>
                          <a14:foregroundMark x1="68662" y1="67548" x2="68662" y2="67548"/>
                          <a14:foregroundMark x1="66373" y1="68510" x2="66373" y2="68510"/>
                          <a14:foregroundMark x1="53345" y1="69471" x2="53345" y2="69471"/>
                          <a14:foregroundMark x1="42958" y1="60817" x2="42958" y2="60817"/>
                          <a14:foregroundMark x1="42606" y1="61298" x2="42606" y2="61298"/>
                          <a14:foregroundMark x1="67606" y1="64063" x2="67606" y2="64063"/>
                          <a14:foregroundMark x1="67254" y1="63582" x2="67254" y2="63582"/>
                          <a14:foregroundMark x1="39613" y1="65264" x2="39613" y2="65264"/>
                          <a14:foregroundMark x1="41197" y1="65865" x2="41197" y2="65865"/>
                          <a14:foregroundMark x1="47359" y1="39663" x2="47359" y2="39663"/>
                          <a14:foregroundMark x1="54049" y1="33894" x2="54049" y2="33894"/>
                          <a14:foregroundMark x1="52465" y1="32212" x2="52465" y2="32212"/>
                          <a14:foregroundMark x1="51937" y1="32572" x2="51937" y2="32572"/>
                          <a14:foregroundMark x1="30986" y1="37380" x2="30986" y2="37380"/>
                          <a14:foregroundMark x1="35739" y1="42548" x2="35739" y2="42548"/>
                          <a14:foregroundMark x1="34331" y1="43029" x2="34331" y2="43029"/>
                          <a14:foregroundMark x1="94014" y1="63942" x2="94014" y2="63942"/>
                          <a14:foregroundMark x1="95599" y1="50962" x2="95599" y2="50962"/>
                          <a14:foregroundMark x1="98063" y1="73558" x2="98063" y2="73558"/>
                          <a14:foregroundMark x1="58979" y1="35096" x2="58979" y2="35096"/>
                          <a14:foregroundMark x1="58803" y1="35697" x2="58803" y2="356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41060" y="2426828"/>
              <a:ext cx="1776619" cy="260237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F1A2C2-DB85-5F88-336A-3A8F1858D1F2}"/>
                </a:ext>
              </a:extLst>
            </p:cNvPr>
            <p:cNvSpPr txBox="1"/>
            <p:nvPr/>
          </p:nvSpPr>
          <p:spPr>
            <a:xfrm>
              <a:off x="4370684" y="2187001"/>
              <a:ext cx="39947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6000" dirty="0"/>
                <a:t>코인 통장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AB0B74-6236-6460-B320-BC7CDEF3BCA7}"/>
                </a:ext>
              </a:extLst>
            </p:cNvPr>
            <p:cNvSpPr txBox="1"/>
            <p:nvPr/>
          </p:nvSpPr>
          <p:spPr>
            <a:xfrm>
              <a:off x="6096000" y="3069125"/>
              <a:ext cx="2196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dirty="0"/>
                <a:t>매일매일 빠짐없이</a:t>
              </a:r>
              <a:r>
                <a:rPr lang="en-US" altLang="ko-KR" sz="1050" dirty="0"/>
                <a:t>! ^.^</a:t>
              </a:r>
              <a:endParaRPr lang="ko-KR" altLang="en-US" sz="1050" dirty="0"/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DFADDC0-5F5C-8F9E-FFE8-1075B1B6E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0002" y="3674554"/>
              <a:ext cx="1840311" cy="893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58535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그룹 50">
            <a:extLst>
              <a:ext uri="{FF2B5EF4-FFF2-40B4-BE49-F238E27FC236}">
                <a16:creationId xmlns:a16="http://schemas.microsoft.com/office/drawing/2014/main" id="{D20ACE18-FC9F-161E-30BA-3358CF1B77CD}"/>
              </a:ext>
            </a:extLst>
          </p:cNvPr>
          <p:cNvGrpSpPr/>
          <p:nvPr/>
        </p:nvGrpSpPr>
        <p:grpSpPr>
          <a:xfrm>
            <a:off x="5074025" y="416858"/>
            <a:ext cx="5806529" cy="2868704"/>
            <a:chOff x="5827057" y="1869141"/>
            <a:chExt cx="5806529" cy="2868704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7C24D6C1-D9D9-B51E-1DF7-68727E04CEFD}"/>
                </a:ext>
              </a:extLst>
            </p:cNvPr>
            <p:cNvGrpSpPr/>
            <p:nvPr/>
          </p:nvGrpSpPr>
          <p:grpSpPr>
            <a:xfrm>
              <a:off x="5827057" y="1869141"/>
              <a:ext cx="5432612" cy="1434352"/>
              <a:chOff x="5746375" y="2711824"/>
              <a:chExt cx="6350937" cy="1434352"/>
            </a:xfrm>
          </p:grpSpPr>
          <p:sp>
            <p:nvSpPr>
              <p:cNvPr id="32" name="이등변 삼각형 31">
                <a:extLst>
                  <a:ext uri="{FF2B5EF4-FFF2-40B4-BE49-F238E27FC236}">
                    <a16:creationId xmlns:a16="http://schemas.microsoft.com/office/drawing/2014/main" id="{10BC64C6-EB30-98F4-0699-B36BBA56DDBA}"/>
                  </a:ext>
                </a:extLst>
              </p:cNvPr>
              <p:cNvSpPr/>
              <p:nvPr/>
            </p:nvSpPr>
            <p:spPr>
              <a:xfrm>
                <a:off x="10099300" y="2711824"/>
                <a:ext cx="1998012" cy="71717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86CF17D4-25A8-8512-2FEB-6ABE010E7CC5}"/>
                  </a:ext>
                </a:extLst>
              </p:cNvPr>
              <p:cNvSpPr/>
              <p:nvPr/>
            </p:nvSpPr>
            <p:spPr>
              <a:xfrm>
                <a:off x="5746376" y="2711824"/>
                <a:ext cx="5351930" cy="717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A28798E7-7BD8-499D-6D1A-A1C57D05A3F0}"/>
                  </a:ext>
                </a:extLst>
              </p:cNvPr>
              <p:cNvSpPr/>
              <p:nvPr/>
            </p:nvSpPr>
            <p:spPr>
              <a:xfrm>
                <a:off x="5746375" y="3429000"/>
                <a:ext cx="6350936" cy="717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956BADA5-C065-97CF-4CE8-D981624778EC}"/>
                </a:ext>
              </a:extLst>
            </p:cNvPr>
            <p:cNvGrpSpPr/>
            <p:nvPr/>
          </p:nvGrpSpPr>
          <p:grpSpPr>
            <a:xfrm rot="10800000" flipH="1">
              <a:off x="5827057" y="3303493"/>
              <a:ext cx="5432611" cy="717176"/>
              <a:chOff x="5746376" y="2711824"/>
              <a:chExt cx="6350936" cy="717176"/>
            </a:xfrm>
          </p:grpSpPr>
          <p:sp>
            <p:nvSpPr>
              <p:cNvPr id="43" name="이등변 삼각형 42">
                <a:extLst>
                  <a:ext uri="{FF2B5EF4-FFF2-40B4-BE49-F238E27FC236}">
                    <a16:creationId xmlns:a16="http://schemas.microsoft.com/office/drawing/2014/main" id="{D6597FF6-4902-0007-D212-539FDC487950}"/>
                  </a:ext>
                </a:extLst>
              </p:cNvPr>
              <p:cNvSpPr/>
              <p:nvPr/>
            </p:nvSpPr>
            <p:spPr>
              <a:xfrm>
                <a:off x="10099300" y="2711824"/>
                <a:ext cx="1998012" cy="71717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C43B8C11-19A7-2F8C-6B43-CC3C71B62130}"/>
                  </a:ext>
                </a:extLst>
              </p:cNvPr>
              <p:cNvSpPr/>
              <p:nvPr/>
            </p:nvSpPr>
            <p:spPr>
              <a:xfrm>
                <a:off x="5746376" y="2711824"/>
                <a:ext cx="5351930" cy="717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37D43F0F-954E-D575-BCFF-6E31E4DC8C13}"/>
                </a:ext>
              </a:extLst>
            </p:cNvPr>
            <p:cNvSpPr/>
            <p:nvPr/>
          </p:nvSpPr>
          <p:spPr>
            <a:xfrm>
              <a:off x="5827057" y="4020669"/>
              <a:ext cx="4578058" cy="717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E5599CDC-83BA-E08C-E132-CE7604D2D9CD}"/>
                </a:ext>
              </a:extLst>
            </p:cNvPr>
            <p:cNvSpPr/>
            <p:nvPr/>
          </p:nvSpPr>
          <p:spPr>
            <a:xfrm rot="19202738">
              <a:off x="10517862" y="3568119"/>
              <a:ext cx="1115724" cy="717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191519F7-DBB4-AE18-AB14-A0CABA2374A1}"/>
              </a:ext>
            </a:extLst>
          </p:cNvPr>
          <p:cNvGrpSpPr/>
          <p:nvPr/>
        </p:nvGrpSpPr>
        <p:grpSpPr>
          <a:xfrm>
            <a:off x="2" y="0"/>
            <a:ext cx="4455460" cy="6858000"/>
            <a:chOff x="2" y="0"/>
            <a:chExt cx="4455460" cy="6858000"/>
          </a:xfrm>
        </p:grpSpPr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A2BA66E8-C598-FE5A-EBBD-DE81AC6EFD16}"/>
                </a:ext>
              </a:extLst>
            </p:cNvPr>
            <p:cNvGrpSpPr/>
            <p:nvPr/>
          </p:nvGrpSpPr>
          <p:grpSpPr>
            <a:xfrm>
              <a:off x="2" y="0"/>
              <a:ext cx="4455460" cy="6858000"/>
              <a:chOff x="2" y="0"/>
              <a:chExt cx="4455460" cy="6858000"/>
            </a:xfrm>
          </p:grpSpPr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3EDBEEDF-C42F-B4F2-E690-091B476AF6BF}"/>
                  </a:ext>
                </a:extLst>
              </p:cNvPr>
              <p:cNvSpPr/>
              <p:nvPr/>
            </p:nvSpPr>
            <p:spPr>
              <a:xfrm>
                <a:off x="2" y="3429000"/>
                <a:ext cx="4455459" cy="3429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26D93BF5-E677-A734-A57B-5280975F30BA}"/>
                  </a:ext>
                </a:extLst>
              </p:cNvPr>
              <p:cNvSpPr/>
              <p:nvPr/>
            </p:nvSpPr>
            <p:spPr>
              <a:xfrm>
                <a:off x="3" y="1714500"/>
                <a:ext cx="4455459" cy="3429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6A25FDF5-E8D0-0A69-94CA-160835BA6499}"/>
                  </a:ext>
                </a:extLst>
              </p:cNvPr>
              <p:cNvSpPr/>
              <p:nvPr/>
            </p:nvSpPr>
            <p:spPr>
              <a:xfrm>
                <a:off x="3" y="0"/>
                <a:ext cx="4455459" cy="3429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F0D04F89-E04F-D0FE-ED16-5ACBF52372FE}"/>
                  </a:ext>
                </a:extLst>
              </p:cNvPr>
              <p:cNvCxnSpPr>
                <a:cxnSpLocks/>
                <a:stCxn id="18" idx="1"/>
                <a:endCxn id="18" idx="3"/>
              </p:cNvCxnSpPr>
              <p:nvPr/>
            </p:nvCxnSpPr>
            <p:spPr>
              <a:xfrm>
                <a:off x="3" y="1714500"/>
                <a:ext cx="4455459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>
                <a:extLst>
                  <a:ext uri="{FF2B5EF4-FFF2-40B4-BE49-F238E27FC236}">
                    <a16:creationId xmlns:a16="http://schemas.microsoft.com/office/drawing/2014/main" id="{1092A664-3760-92CA-6C15-F30EBE792C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532" y="3429001"/>
                <a:ext cx="3200401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3B950D2C-40FF-F2D5-D9B6-A0E23138DFBF}"/>
                </a:ext>
              </a:extLst>
            </p:cNvPr>
            <p:cNvGrpSpPr/>
            <p:nvPr/>
          </p:nvGrpSpPr>
          <p:grpSpPr>
            <a:xfrm>
              <a:off x="537882" y="215147"/>
              <a:ext cx="1272988" cy="1277475"/>
              <a:chOff x="5853953" y="4002738"/>
              <a:chExt cx="1272988" cy="1277475"/>
            </a:xfrm>
          </p:grpSpPr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279959AE-DEF7-FCEB-A2E4-6C5BF87612B8}"/>
                  </a:ext>
                </a:extLst>
              </p:cNvPr>
              <p:cNvSpPr/>
              <p:nvPr/>
            </p:nvSpPr>
            <p:spPr>
              <a:xfrm>
                <a:off x="5853953" y="4002738"/>
                <a:ext cx="1272988" cy="1277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9" name="직선 연결선 58">
                <a:extLst>
                  <a:ext uri="{FF2B5EF4-FFF2-40B4-BE49-F238E27FC236}">
                    <a16:creationId xmlns:a16="http://schemas.microsoft.com/office/drawing/2014/main" id="{8FDD892E-47FA-FDA0-37DC-955E99139F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3953" y="4641475"/>
                <a:ext cx="12729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직선 연결선 60">
                <a:extLst>
                  <a:ext uri="{FF2B5EF4-FFF2-40B4-BE49-F238E27FC236}">
                    <a16:creationId xmlns:a16="http://schemas.microsoft.com/office/drawing/2014/main" id="{0E18A8B8-0760-1FBC-1CAA-6A495DC311E0}"/>
                  </a:ext>
                </a:extLst>
              </p:cNvPr>
              <p:cNvCxnSpPr>
                <a:cxnSpLocks/>
                <a:stCxn id="52" idx="0"/>
                <a:endCxn id="52" idx="2"/>
              </p:cNvCxnSpPr>
              <p:nvPr/>
            </p:nvCxnSpPr>
            <p:spPr>
              <a:xfrm>
                <a:off x="6490447" y="4002738"/>
                <a:ext cx="0" cy="12774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4665A8A5-EF34-9034-E200-3059F3E8BD05}"/>
                </a:ext>
              </a:extLst>
            </p:cNvPr>
            <p:cNvGrpSpPr/>
            <p:nvPr/>
          </p:nvGrpSpPr>
          <p:grpSpPr>
            <a:xfrm>
              <a:off x="2336886" y="215146"/>
              <a:ext cx="1272988" cy="1277475"/>
              <a:chOff x="5853953" y="4002738"/>
              <a:chExt cx="1272988" cy="1277475"/>
            </a:xfrm>
          </p:grpSpPr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id="{3DC3D372-BBB3-2AC0-33DC-1258B8DBE1BB}"/>
                  </a:ext>
                </a:extLst>
              </p:cNvPr>
              <p:cNvSpPr/>
              <p:nvPr/>
            </p:nvSpPr>
            <p:spPr>
              <a:xfrm>
                <a:off x="5853953" y="4002738"/>
                <a:ext cx="1272988" cy="1277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67" name="직선 연결선 66">
                <a:extLst>
                  <a:ext uri="{FF2B5EF4-FFF2-40B4-BE49-F238E27FC236}">
                    <a16:creationId xmlns:a16="http://schemas.microsoft.com/office/drawing/2014/main" id="{E9CDE804-13B2-01C8-71C9-3B7569442F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3953" y="4641475"/>
                <a:ext cx="12729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67">
                <a:extLst>
                  <a:ext uri="{FF2B5EF4-FFF2-40B4-BE49-F238E27FC236}">
                    <a16:creationId xmlns:a16="http://schemas.microsoft.com/office/drawing/2014/main" id="{AB671018-B99E-CDBD-F49A-28612D4C5F89}"/>
                  </a:ext>
                </a:extLst>
              </p:cNvPr>
              <p:cNvCxnSpPr>
                <a:cxnSpLocks/>
                <a:stCxn id="66" idx="0"/>
                <a:endCxn id="66" idx="2"/>
              </p:cNvCxnSpPr>
              <p:nvPr/>
            </p:nvCxnSpPr>
            <p:spPr>
              <a:xfrm>
                <a:off x="6490447" y="4002738"/>
                <a:ext cx="0" cy="12774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98ACF66B-6688-9E85-6772-5D342CCC4053}"/>
                </a:ext>
              </a:extLst>
            </p:cNvPr>
            <p:cNvGrpSpPr/>
            <p:nvPr/>
          </p:nvGrpSpPr>
          <p:grpSpPr>
            <a:xfrm>
              <a:off x="627532" y="3650878"/>
              <a:ext cx="1272988" cy="1277475"/>
              <a:chOff x="5853953" y="4002738"/>
              <a:chExt cx="1272988" cy="1277475"/>
            </a:xfrm>
          </p:grpSpPr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AAA80FA5-3FD8-8F71-41E8-BAD63D5AA9FC}"/>
                  </a:ext>
                </a:extLst>
              </p:cNvPr>
              <p:cNvSpPr/>
              <p:nvPr/>
            </p:nvSpPr>
            <p:spPr>
              <a:xfrm>
                <a:off x="5853953" y="4002738"/>
                <a:ext cx="1272988" cy="1277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1" name="직선 연결선 70">
                <a:extLst>
                  <a:ext uri="{FF2B5EF4-FFF2-40B4-BE49-F238E27FC236}">
                    <a16:creationId xmlns:a16="http://schemas.microsoft.com/office/drawing/2014/main" id="{C43157AD-963B-30EA-1C78-E5A3480845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3953" y="4641475"/>
                <a:ext cx="12729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직선 연결선 71">
                <a:extLst>
                  <a:ext uri="{FF2B5EF4-FFF2-40B4-BE49-F238E27FC236}">
                    <a16:creationId xmlns:a16="http://schemas.microsoft.com/office/drawing/2014/main" id="{9C5ED5C1-4042-3E3D-84BA-EC3767805D4B}"/>
                  </a:ext>
                </a:extLst>
              </p:cNvPr>
              <p:cNvCxnSpPr>
                <a:cxnSpLocks/>
                <a:stCxn id="70" idx="0"/>
                <a:endCxn id="70" idx="2"/>
              </p:cNvCxnSpPr>
              <p:nvPr/>
            </p:nvCxnSpPr>
            <p:spPr>
              <a:xfrm>
                <a:off x="6490447" y="4002738"/>
                <a:ext cx="0" cy="12774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82011085-F71B-513D-D812-4A3C9B1DB408}"/>
                </a:ext>
              </a:extLst>
            </p:cNvPr>
            <p:cNvGrpSpPr/>
            <p:nvPr/>
          </p:nvGrpSpPr>
          <p:grpSpPr>
            <a:xfrm>
              <a:off x="2336886" y="3650877"/>
              <a:ext cx="1272988" cy="1277475"/>
              <a:chOff x="5853953" y="4002738"/>
              <a:chExt cx="1272988" cy="1277475"/>
            </a:xfrm>
          </p:grpSpPr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F92F1787-061D-FC93-4459-A1FD392F911C}"/>
                  </a:ext>
                </a:extLst>
              </p:cNvPr>
              <p:cNvSpPr/>
              <p:nvPr/>
            </p:nvSpPr>
            <p:spPr>
              <a:xfrm>
                <a:off x="5853953" y="4002738"/>
                <a:ext cx="1272988" cy="1277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5" name="직선 연결선 74">
                <a:extLst>
                  <a:ext uri="{FF2B5EF4-FFF2-40B4-BE49-F238E27FC236}">
                    <a16:creationId xmlns:a16="http://schemas.microsoft.com/office/drawing/2014/main" id="{450CA41A-7C8D-AD66-9ED1-F19AFD9906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3953" y="4641475"/>
                <a:ext cx="12729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75">
                <a:extLst>
                  <a:ext uri="{FF2B5EF4-FFF2-40B4-BE49-F238E27FC236}">
                    <a16:creationId xmlns:a16="http://schemas.microsoft.com/office/drawing/2014/main" id="{825E5A73-F9AD-57D2-6A61-F9EF6BCE1787}"/>
                  </a:ext>
                </a:extLst>
              </p:cNvPr>
              <p:cNvCxnSpPr>
                <a:cxnSpLocks/>
                <a:stCxn id="74" idx="0"/>
                <a:endCxn id="74" idx="2"/>
              </p:cNvCxnSpPr>
              <p:nvPr/>
            </p:nvCxnSpPr>
            <p:spPr>
              <a:xfrm>
                <a:off x="6490447" y="4002738"/>
                <a:ext cx="0" cy="12774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타원 92">
            <a:extLst>
              <a:ext uri="{FF2B5EF4-FFF2-40B4-BE49-F238E27FC236}">
                <a16:creationId xmlns:a16="http://schemas.microsoft.com/office/drawing/2014/main" id="{0AEF699D-B523-0F66-F83B-39E14C979175}"/>
              </a:ext>
            </a:extLst>
          </p:cNvPr>
          <p:cNvSpPr/>
          <p:nvPr/>
        </p:nvSpPr>
        <p:spPr>
          <a:xfrm>
            <a:off x="5946757" y="4016185"/>
            <a:ext cx="636493" cy="6128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95">
            <a:extLst>
              <a:ext uri="{FF2B5EF4-FFF2-40B4-BE49-F238E27FC236}">
                <a16:creationId xmlns:a16="http://schemas.microsoft.com/office/drawing/2014/main" id="{692F8902-707A-6BC2-CA61-F32391A099D5}"/>
              </a:ext>
            </a:extLst>
          </p:cNvPr>
          <p:cNvSpPr/>
          <p:nvPr/>
        </p:nvSpPr>
        <p:spPr>
          <a:xfrm>
            <a:off x="8074545" y="3983213"/>
            <a:ext cx="636493" cy="6128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타원 96">
            <a:extLst>
              <a:ext uri="{FF2B5EF4-FFF2-40B4-BE49-F238E27FC236}">
                <a16:creationId xmlns:a16="http://schemas.microsoft.com/office/drawing/2014/main" id="{EA100981-F5DE-4238-F420-9C68EFBDAD05}"/>
              </a:ext>
            </a:extLst>
          </p:cNvPr>
          <p:cNvSpPr/>
          <p:nvPr/>
        </p:nvSpPr>
        <p:spPr>
          <a:xfrm>
            <a:off x="5993407" y="4928352"/>
            <a:ext cx="636493" cy="6128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타원 97">
            <a:extLst>
              <a:ext uri="{FF2B5EF4-FFF2-40B4-BE49-F238E27FC236}">
                <a16:creationId xmlns:a16="http://schemas.microsoft.com/office/drawing/2014/main" id="{0C45A7F9-11B7-97AE-8BE5-5A2A3E6A13E2}"/>
              </a:ext>
            </a:extLst>
          </p:cNvPr>
          <p:cNvSpPr/>
          <p:nvPr/>
        </p:nvSpPr>
        <p:spPr>
          <a:xfrm>
            <a:off x="7983572" y="4837099"/>
            <a:ext cx="636493" cy="6128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0685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F835443-5EC2-DF3C-05CD-4F8EA89B3AD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>
                <a:solidFill>
                  <a:schemeClr val="tx1"/>
                </a:solidFill>
              </a:rPr>
              <a:t>ㅡ재원이에게ㅡ</a:t>
            </a:r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재원아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>
                <a:solidFill>
                  <a:schemeClr val="tx1"/>
                </a:solidFill>
              </a:rPr>
              <a:t>안녕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난 네가 혼자서도 잘 놀아서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자랑스럽다고 생각해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게다가 이제 말도 하다니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정말 대단해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그리고 너는 참 귀여워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이제</a:t>
            </a:r>
            <a:r>
              <a:rPr lang="en-US" altLang="ko-KR" dirty="0">
                <a:solidFill>
                  <a:schemeClr val="tx1"/>
                </a:solidFill>
              </a:rPr>
              <a:t>4</a:t>
            </a:r>
            <a:r>
              <a:rPr lang="ko-KR" altLang="en-US" dirty="0">
                <a:solidFill>
                  <a:schemeClr val="tx1"/>
                </a:solidFill>
              </a:rPr>
              <a:t>살이라니 </a:t>
            </a:r>
            <a:r>
              <a:rPr lang="en-US" altLang="ko-KR" dirty="0">
                <a:solidFill>
                  <a:schemeClr val="tx1"/>
                </a:solidFill>
              </a:rPr>
              <a:t>1</a:t>
            </a:r>
            <a:r>
              <a:rPr lang="ko-KR" altLang="en-US" dirty="0">
                <a:solidFill>
                  <a:schemeClr val="tx1"/>
                </a:solidFill>
              </a:rPr>
              <a:t>년이 참 빠르다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앞으로도 친하게 지내자</a:t>
            </a:r>
            <a:r>
              <a:rPr lang="en-US" altLang="ko-KR" dirty="0">
                <a:solidFill>
                  <a:schemeClr val="tx1"/>
                </a:solidFill>
              </a:rPr>
              <a:t>~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그리고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생일 축하해</a:t>
            </a:r>
            <a:r>
              <a:rPr lang="en-US" altLang="ko-KR" dirty="0">
                <a:solidFill>
                  <a:schemeClr val="tx1"/>
                </a:solidFill>
              </a:rPr>
              <a:t>!</a:t>
            </a:r>
          </a:p>
          <a:p>
            <a:pPr algn="r"/>
            <a:endParaRPr lang="en-US" altLang="ko-KR" dirty="0">
              <a:solidFill>
                <a:schemeClr val="tx1"/>
              </a:solidFill>
            </a:endParaRPr>
          </a:p>
          <a:p>
            <a:pPr algn="r"/>
            <a:endParaRPr lang="en-US" altLang="ko-KR" dirty="0">
              <a:solidFill>
                <a:schemeClr val="tx1"/>
              </a:solidFill>
            </a:endParaRPr>
          </a:p>
          <a:p>
            <a:pPr algn="r"/>
            <a:endParaRPr lang="en-US" altLang="ko-KR" dirty="0">
              <a:solidFill>
                <a:schemeClr val="tx1"/>
              </a:solidFill>
            </a:endParaRPr>
          </a:p>
          <a:p>
            <a:pPr algn="r"/>
            <a:r>
              <a:rPr lang="ko-KR" altLang="en-US" dirty="0" err="1">
                <a:solidFill>
                  <a:schemeClr val="tx1"/>
                </a:solidFill>
              </a:rPr>
              <a:t>ㅡ지환이형이ㅡ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EFBE35F-98FD-BA58-D45E-1F7B1C209F27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>
                <a:solidFill>
                  <a:schemeClr val="tx1"/>
                </a:solidFill>
              </a:rPr>
              <a:t>ㅡ고모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 err="1">
                <a:solidFill>
                  <a:schemeClr val="tx1"/>
                </a:solidFill>
              </a:rPr>
              <a:t>고모부에게ㅡ</a:t>
            </a:r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고모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재원이가 참 빨리 자라죠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게다가 이제 말까지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>
                <a:solidFill>
                  <a:schemeClr val="tx1"/>
                </a:solidFill>
              </a:rPr>
              <a:t>걷기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>
                <a:solidFill>
                  <a:schemeClr val="tx1"/>
                </a:solidFill>
              </a:rPr>
              <a:t>혼자 </a:t>
            </a:r>
            <a:r>
              <a:rPr lang="ko-KR" altLang="en-US" dirty="0" err="1">
                <a:solidFill>
                  <a:schemeClr val="tx1"/>
                </a:solidFill>
              </a:rPr>
              <a:t>놀기등등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참 대단하네요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이제는 </a:t>
            </a:r>
            <a:r>
              <a:rPr lang="en-US" altLang="ko-KR" dirty="0">
                <a:solidFill>
                  <a:schemeClr val="tx1"/>
                </a:solidFill>
              </a:rPr>
              <a:t>4</a:t>
            </a:r>
            <a:r>
              <a:rPr lang="ko-KR" altLang="en-US" dirty="0">
                <a:solidFill>
                  <a:schemeClr val="tx1"/>
                </a:solidFill>
              </a:rPr>
              <a:t>살이 되다니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고모부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재원이 </a:t>
            </a:r>
            <a:r>
              <a:rPr lang="ko-KR" altLang="en-US" dirty="0" err="1">
                <a:solidFill>
                  <a:schemeClr val="tx1"/>
                </a:solidFill>
              </a:rPr>
              <a:t>대단하지않나요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이제 </a:t>
            </a:r>
            <a:r>
              <a:rPr lang="en-US" altLang="ko-KR" dirty="0">
                <a:solidFill>
                  <a:schemeClr val="tx1"/>
                </a:solidFill>
              </a:rPr>
              <a:t>4</a:t>
            </a:r>
            <a:r>
              <a:rPr lang="ko-KR" altLang="en-US" dirty="0">
                <a:solidFill>
                  <a:schemeClr val="tx1"/>
                </a:solidFill>
              </a:rPr>
              <a:t>살도 되고 혼자 다 잘하죠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1</a:t>
            </a:r>
            <a:r>
              <a:rPr lang="ko-KR" altLang="en-US" dirty="0">
                <a:solidFill>
                  <a:schemeClr val="tx1"/>
                </a:solidFill>
              </a:rPr>
              <a:t>년이 참 빠르네요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그리고 </a:t>
            </a:r>
            <a:r>
              <a:rPr lang="en-US" altLang="ko-KR" dirty="0">
                <a:solidFill>
                  <a:schemeClr val="tx1"/>
                </a:solidFill>
              </a:rPr>
              <a:t>2025</a:t>
            </a:r>
            <a:r>
              <a:rPr lang="ko-KR" altLang="en-US" dirty="0">
                <a:solidFill>
                  <a:schemeClr val="tx1"/>
                </a:solidFill>
              </a:rPr>
              <a:t>년이 이제 끝나네요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algn="r"/>
            <a:endParaRPr lang="en-US" altLang="ko-KR" dirty="0">
              <a:solidFill>
                <a:schemeClr val="tx1"/>
              </a:solidFill>
            </a:endParaRPr>
          </a:p>
          <a:p>
            <a:pPr algn="r"/>
            <a:endParaRPr lang="en-US" altLang="ko-KR" dirty="0">
              <a:solidFill>
                <a:schemeClr val="tx1"/>
              </a:solidFill>
            </a:endParaRPr>
          </a:p>
          <a:p>
            <a:pPr algn="r"/>
            <a:endParaRPr lang="en-US" altLang="ko-KR" dirty="0">
              <a:solidFill>
                <a:schemeClr val="tx1"/>
              </a:solidFill>
            </a:endParaRPr>
          </a:p>
          <a:p>
            <a:pPr algn="r"/>
            <a:r>
              <a:rPr lang="ko-KR" altLang="en-US" dirty="0" err="1">
                <a:solidFill>
                  <a:schemeClr val="tx1"/>
                </a:solidFill>
              </a:rPr>
              <a:t>ㅡ배지환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ko-KR" altLang="en-US" dirty="0" err="1">
                <a:solidFill>
                  <a:schemeClr val="tx1"/>
                </a:solidFill>
              </a:rPr>
              <a:t>올림ㅡ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CBF78-6DEB-3450-4EC7-4D1343C6B1CE}"/>
              </a:ext>
            </a:extLst>
          </p:cNvPr>
          <p:cNvSpPr txBox="1"/>
          <p:nvPr/>
        </p:nvSpPr>
        <p:spPr>
          <a:xfrm rot="20180122">
            <a:off x="109351" y="1246094"/>
            <a:ext cx="312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2025</a:t>
            </a:r>
            <a:endParaRPr lang="ko-KR" altLang="en-US" sz="72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DE90CB16-8034-E342-BB13-246082B5FA89}"/>
              </a:ext>
            </a:extLst>
          </p:cNvPr>
          <p:cNvGrpSpPr/>
          <p:nvPr/>
        </p:nvGrpSpPr>
        <p:grpSpPr>
          <a:xfrm rot="19533372">
            <a:off x="564777" y="4329953"/>
            <a:ext cx="1443317" cy="1831549"/>
            <a:chOff x="4159624" y="1192306"/>
            <a:chExt cx="1443317" cy="1831549"/>
          </a:xfrm>
        </p:grpSpPr>
        <p:sp>
          <p:nvSpPr>
            <p:cNvPr id="5" name="이등변 삼각형 4">
              <a:extLst>
                <a:ext uri="{FF2B5EF4-FFF2-40B4-BE49-F238E27FC236}">
                  <a16:creationId xmlns:a16="http://schemas.microsoft.com/office/drawing/2014/main" id="{CADACC4E-C62B-91C7-9BE7-28A45969943A}"/>
                </a:ext>
              </a:extLst>
            </p:cNvPr>
            <p:cNvSpPr/>
            <p:nvPr/>
          </p:nvSpPr>
          <p:spPr>
            <a:xfrm>
              <a:off x="4159624" y="1425388"/>
              <a:ext cx="1443317" cy="159846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0D009CF5-48AE-2414-1405-4D771D58474A}"/>
                </a:ext>
              </a:extLst>
            </p:cNvPr>
            <p:cNvSpPr/>
            <p:nvPr/>
          </p:nvSpPr>
          <p:spPr>
            <a:xfrm>
              <a:off x="4652682" y="1192306"/>
              <a:ext cx="421342" cy="3854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161422-3F10-F978-BA35-598BC5D2C091}"/>
              </a:ext>
            </a:extLst>
          </p:cNvPr>
          <p:cNvSpPr txBox="1"/>
          <p:nvPr/>
        </p:nvSpPr>
        <p:spPr>
          <a:xfrm rot="1832556">
            <a:off x="5927377" y="5093184"/>
            <a:ext cx="312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2025</a:t>
            </a:r>
            <a:endParaRPr lang="ko-KR" altLang="en-US" sz="72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2" name="하트 11">
            <a:extLst>
              <a:ext uri="{FF2B5EF4-FFF2-40B4-BE49-F238E27FC236}">
                <a16:creationId xmlns:a16="http://schemas.microsoft.com/office/drawing/2014/main" id="{67FC9E09-595E-3866-D65C-B14BCF8F28D0}"/>
              </a:ext>
            </a:extLst>
          </p:cNvPr>
          <p:cNvSpPr/>
          <p:nvPr/>
        </p:nvSpPr>
        <p:spPr>
          <a:xfrm rot="1172590">
            <a:off x="10560423" y="797739"/>
            <a:ext cx="914400" cy="828443"/>
          </a:xfrm>
          <a:prstGeom prst="hear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하트 12">
            <a:extLst>
              <a:ext uri="{FF2B5EF4-FFF2-40B4-BE49-F238E27FC236}">
                <a16:creationId xmlns:a16="http://schemas.microsoft.com/office/drawing/2014/main" id="{C747F764-5783-3911-7D38-8096289DEC53}"/>
              </a:ext>
            </a:extLst>
          </p:cNvPr>
          <p:cNvSpPr/>
          <p:nvPr/>
        </p:nvSpPr>
        <p:spPr>
          <a:xfrm rot="1172590">
            <a:off x="4941093" y="4245375"/>
            <a:ext cx="914400" cy="828443"/>
          </a:xfrm>
          <a:prstGeom prst="hear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93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EBE8285C-DA4A-EA54-0928-FFF9768588AC}"/>
              </a:ext>
            </a:extLst>
          </p:cNvPr>
          <p:cNvGrpSpPr/>
          <p:nvPr/>
        </p:nvGrpSpPr>
        <p:grpSpPr>
          <a:xfrm>
            <a:off x="1655729" y="1374002"/>
            <a:ext cx="3143807" cy="1361342"/>
            <a:chOff x="3202672" y="2065393"/>
            <a:chExt cx="3143807" cy="1361342"/>
          </a:xfrm>
        </p:grpSpPr>
        <p:sp>
          <p:nvSpPr>
            <p:cNvPr id="13" name="L 도형 12">
              <a:extLst>
                <a:ext uri="{FF2B5EF4-FFF2-40B4-BE49-F238E27FC236}">
                  <a16:creationId xmlns:a16="http://schemas.microsoft.com/office/drawing/2014/main" id="{A581807D-E77D-628C-AD80-1517C328B0CA}"/>
                </a:ext>
              </a:extLst>
            </p:cNvPr>
            <p:cNvSpPr/>
            <p:nvPr/>
          </p:nvSpPr>
          <p:spPr>
            <a:xfrm>
              <a:off x="4111642" y="2631235"/>
              <a:ext cx="596160" cy="786449"/>
            </a:xfrm>
            <a:prstGeom prst="corne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L 도형 13">
              <a:extLst>
                <a:ext uri="{FF2B5EF4-FFF2-40B4-BE49-F238E27FC236}">
                  <a16:creationId xmlns:a16="http://schemas.microsoft.com/office/drawing/2014/main" id="{D6A442AC-153E-ED45-CD32-B96F4DF3D34E}"/>
                </a:ext>
              </a:extLst>
            </p:cNvPr>
            <p:cNvSpPr/>
            <p:nvPr/>
          </p:nvSpPr>
          <p:spPr>
            <a:xfrm>
              <a:off x="4811493" y="2640286"/>
              <a:ext cx="596160" cy="786449"/>
            </a:xfrm>
            <a:prstGeom prst="corne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9DB61EC3-1779-4D3B-B5B5-846390929BAF}"/>
                </a:ext>
              </a:extLst>
            </p:cNvPr>
            <p:cNvSpPr/>
            <p:nvPr/>
          </p:nvSpPr>
          <p:spPr>
            <a:xfrm rot="16200000">
              <a:off x="3688696" y="2068254"/>
              <a:ext cx="172016" cy="1144063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부분 원형 9">
              <a:extLst>
                <a:ext uri="{FF2B5EF4-FFF2-40B4-BE49-F238E27FC236}">
                  <a16:creationId xmlns:a16="http://schemas.microsoft.com/office/drawing/2014/main" id="{C9E7FF0F-C7B2-B125-FA75-727E657AA70A}"/>
                </a:ext>
              </a:extLst>
            </p:cNvPr>
            <p:cNvSpPr/>
            <p:nvPr/>
          </p:nvSpPr>
          <p:spPr>
            <a:xfrm rot="2384472">
              <a:off x="5269117" y="2065393"/>
              <a:ext cx="1077362" cy="1149790"/>
            </a:xfrm>
            <a:prstGeom prst="pie">
              <a:avLst>
                <a:gd name="adj1" fmla="val 21167829"/>
                <a:gd name="adj2" fmla="val 1620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9575A5E9-0BA6-6D02-ADF1-E62EB7590AED}"/>
                </a:ext>
              </a:extLst>
            </p:cNvPr>
            <p:cNvSpPr/>
            <p:nvPr/>
          </p:nvSpPr>
          <p:spPr>
            <a:xfrm>
              <a:off x="3919730" y="2274223"/>
              <a:ext cx="1563512" cy="73212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06F8C69E-B644-C579-7F75-3D6CB6BBF060}"/>
                </a:ext>
              </a:extLst>
            </p:cNvPr>
            <p:cNvSpPr/>
            <p:nvPr/>
          </p:nvSpPr>
          <p:spPr>
            <a:xfrm>
              <a:off x="5710473" y="2152001"/>
              <a:ext cx="217283" cy="24444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084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9"/>
    </mc:Choice>
    <mc:Fallback xmlns="">
      <p:transition spd="slow" advTm="6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301 L -0.0026 0.00324 C 0.00209 0.01088 0.00638 0.01921 0.01146 0.02662 C 0.03073 0.05509 0.04063 0.05833 0.05157 0.08865 C 0.05339 0.09375 0.05456 0.0993 0.05599 0.1044 C 0.06211 0.14815 0.0556 0.09907 0.05899 0.13078 C 0.06185 0.15879 0.05925 0.12407 0.0612 0.15208 C 0.06185 0.1794 0.06224 0.21157 0.06485 0.23773 C 0.06914 0.27986 0.06823 0.275 0.07605 0.29722 C 0.0793 0.29629 0.08256 0.2956 0.08568 0.29444 C 0.10456 0.28773 0.09714 0.28912 0.11459 0.28125 C 0.1306 0.2743 0.125 0.2787 0.13985 0.26944 C 0.14167 0.26828 0.14349 0.26713 0.14506 0.26551 C 0.15651 0.25324 0.17032 0.23287 0.17852 0.21666 C 0.18334 0.20717 0.18607 0.19514 0.19037 0.18495 C 0.19388 0.17662 0.19545 0.17662 0.19935 0.1706 C 0.20378 0.16319 0.20821 0.15555 0.21263 0.14815 C 0.21511 0.14398 0.2181 0.14097 0.22006 0.13611 C 0.22331 0.1287 0.22644 0.12106 0.22969 0.11365 C 0.23542 0.10092 0.24232 0.08981 0.24688 0.07546 C 0.25456 0.05092 0.24974 0.05578 0.25573 0.05046 L 0.25573 0.05069 C 0.25651 0.09745 0.25547 0.14467 0.25795 0.19166 C 0.25873 0.20578 0.26289 0.21898 0.26537 0.2324 C 0.26615 0.23657 0.26628 0.24097 0.26758 0.24444 C 0.2681 0.2456 0.26875 0.24699 0.26914 0.24838 C 0.27162 0.2581 0.27123 0.25926 0.27279 0.26944 C 0.27305 0.27083 0.27357 0.27338 0.27357 0.27361 L 0.27357 0.27338 C 0.27696 0.2669 0.28021 0.25972 0.28399 0.2537 C 0.28815 0.24652 0.2931 0.24097 0.29727 0.23379 C 0.30469 0.22152 0.31224 0.20926 0.31953 0.19699 C 0.32592 0.18611 0.33503 0.17014 0.34037 0.15717 C 0.34675 0.14213 0.35078 0.12824 0.35521 0.11111 C 0.35717 0.1037 0.35834 0.09583 0.36042 0.08865 C 0.36914 0.05764 0.36914 0.0581 0.37605 0.03981 C 0.378 0.09097 0.37565 0.01713 0.37526 0.09791 C 0.37513 0.13565 0.37565 0.17361 0.37605 0.21134 C 0.37618 0.22639 0.3767 0.2368 0.37826 0.25092 C 0.37865 0.25463 0.3793 0.25787 0.37969 0.26157 C 0.38008 0.26504 0.38008 0.26852 0.38047 0.27199 C 0.3806 0.27338 0.38099 0.27477 0.38125 0.27615 C 0.38177 0.28032 0.3823 0.28495 0.38269 0.28935 C 0.38607 0.32222 0.38295 0.29352 0.3849 0.3118 C 0.39206 0.29953 0.40495 0.2787 0.41172 0.26412 C 0.41368 0.25972 0.41498 0.25416 0.4168 0.24977 C 0.42461 0.23125 0.41836 0.24722 0.425 0.22592 C 0.42644 0.22152 0.42813 0.21736 0.42943 0.21273 C 0.43438 0.19537 0.43269 0.19652 0.4362 0.17708 C 0.43946 0.1581 0.44219 0.13865 0.44662 0.12037 C 0.44779 0.11504 0.44922 0.10995 0.45026 0.1044 C 0.45118 0.10023 0.45144 0.09537 0.45248 0.0912 C 0.453 0.08958 0.45417 0.08889 0.45469 0.08727 C 0.45586 0.08449 0.45664 0.08102 0.45769 0.07801 C 0.4612 0.06828 0.46289 0.06365 0.46589 0.05578 L 0.46589 0.05972 L 0.46511 0.05833 L 0.46511 0.05856 L 0.46667 0.05972 " pathEditMode="relative" rAng="0" ptsTypes="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64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4" name="슬라이드 확대/축소 33">
                <a:extLst>
                  <a:ext uri="{FF2B5EF4-FFF2-40B4-BE49-F238E27FC236}">
                    <a16:creationId xmlns:a16="http://schemas.microsoft.com/office/drawing/2014/main" id="{A140005A-D25E-0835-4B4E-00C51EAAE45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9156046"/>
                  </p:ext>
                </p:extLst>
              </p:nvPr>
            </p:nvGraphicFramePr>
            <p:xfrm>
              <a:off x="0" y="0"/>
              <a:ext cx="3048000" cy="1714500"/>
            </p:xfrm>
            <a:graphic>
              <a:graphicData uri="http://schemas.microsoft.com/office/powerpoint/2016/slidezoom">
                <pslz:sldZm>
                  <pslz:sldZmObj sldId="332" cId="3446144746">
                    <pslz:zmPr id="{BD9E217B-B012-4B12-ABE3-C7A3F726FB8C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4" name="슬라이드 확대/축소 3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140005A-D25E-0835-4B4E-00C51EAAE4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6" name="슬라이드 확대/축소 35">
                <a:extLst>
                  <a:ext uri="{FF2B5EF4-FFF2-40B4-BE49-F238E27FC236}">
                    <a16:creationId xmlns:a16="http://schemas.microsoft.com/office/drawing/2014/main" id="{5E1C2AB7-AF30-D85B-B749-A95AA9BE9C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61529065"/>
                  </p:ext>
                </p:extLst>
              </p:nvPr>
            </p:nvGraphicFramePr>
            <p:xfrm>
              <a:off x="2802486" y="-187735"/>
              <a:ext cx="3048000" cy="1714500"/>
            </p:xfrm>
            <a:graphic>
              <a:graphicData uri="http://schemas.microsoft.com/office/powerpoint/2016/slidezoom">
                <pslz:sldZm>
                  <pslz:sldZmObj sldId="331" cId="1388656834">
                    <pslz:zmPr id="{5F6A4C4A-C0E9-4FD4-AAAC-3B82AC44D286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6" name="슬라이드 확대/축소 35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E1C2AB7-AF30-D85B-B749-A95AA9BE9C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02486" y="-18773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8" name="슬라이드 확대/축소 37">
                <a:extLst>
                  <a:ext uri="{FF2B5EF4-FFF2-40B4-BE49-F238E27FC236}">
                    <a16:creationId xmlns:a16="http://schemas.microsoft.com/office/drawing/2014/main" id="{60E8FBED-8785-0B5E-6CCF-45FFD019592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31390644"/>
                  </p:ext>
                </p:extLst>
              </p:nvPr>
            </p:nvGraphicFramePr>
            <p:xfrm>
              <a:off x="5943261" y="-287258"/>
              <a:ext cx="3048000" cy="1714500"/>
            </p:xfrm>
            <a:graphic>
              <a:graphicData uri="http://schemas.microsoft.com/office/powerpoint/2016/slidezoom">
                <pslz:sldZm>
                  <pslz:sldZmObj sldId="327" cId="2148571948">
                    <pslz:zmPr id="{1F83F7FA-23D8-44E6-BA24-4AB158FF295C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8" name="슬라이드 확대/축소 3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60E8FBED-8785-0B5E-6CCF-45FFD01959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43261" y="-28725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0" name="슬라이드 확대/축소 39">
                <a:extLst>
                  <a:ext uri="{FF2B5EF4-FFF2-40B4-BE49-F238E27FC236}">
                    <a16:creationId xmlns:a16="http://schemas.microsoft.com/office/drawing/2014/main" id="{8B35B322-5675-39D5-BC80-AD13A9B8B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1363332"/>
                  </p:ext>
                </p:extLst>
              </p:nvPr>
            </p:nvGraphicFramePr>
            <p:xfrm>
              <a:off x="8740089" y="-196783"/>
              <a:ext cx="3048000" cy="1714500"/>
            </p:xfrm>
            <a:graphic>
              <a:graphicData uri="http://schemas.microsoft.com/office/powerpoint/2016/slidezoom">
                <pslz:sldZm>
                  <pslz:sldZmObj sldId="317" cId="3905740011">
                    <pslz:zmPr id="{29C4545C-BCAF-475E-9DF5-F729C60A157C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0" name="슬라이드 확대/축소 39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8B35B322-5675-39D5-BC80-AD13A9B8B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40089" y="-19678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2" name="슬라이드 확대/축소 41">
                <a:extLst>
                  <a:ext uri="{FF2B5EF4-FFF2-40B4-BE49-F238E27FC236}">
                    <a16:creationId xmlns:a16="http://schemas.microsoft.com/office/drawing/2014/main" id="{DD295C11-674A-4E15-FD62-6C7239A9E0D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9819662"/>
                  </p:ext>
                </p:extLst>
              </p:nvPr>
            </p:nvGraphicFramePr>
            <p:xfrm>
              <a:off x="-341683" y="1650037"/>
              <a:ext cx="3048000" cy="1714500"/>
            </p:xfrm>
            <a:graphic>
              <a:graphicData uri="http://schemas.microsoft.com/office/powerpoint/2016/slidezoom">
                <pslz:sldZm>
                  <pslz:sldZmObj sldId="315" cId="1108422711">
                    <pslz:zmPr id="{7A462F37-DD1A-4387-ABFC-F16229CFB918}" returnToParent="0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2" name="슬라이드 확대/축소 41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DD295C11-674A-4E15-FD62-6C7239A9E0D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341683" y="1650037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4" name="슬라이드 확대/축소 43">
                <a:extLst>
                  <a:ext uri="{FF2B5EF4-FFF2-40B4-BE49-F238E27FC236}">
                    <a16:creationId xmlns:a16="http://schemas.microsoft.com/office/drawing/2014/main" id="{466021FC-FAFF-34FE-108B-C3540336DE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0218797"/>
                  </p:ext>
                </p:extLst>
              </p:nvPr>
            </p:nvGraphicFramePr>
            <p:xfrm>
              <a:off x="2684820" y="1585573"/>
              <a:ext cx="3048000" cy="1714500"/>
            </p:xfrm>
            <a:graphic>
              <a:graphicData uri="http://schemas.microsoft.com/office/powerpoint/2016/slidezoom">
                <pslz:sldZm>
                  <pslz:sldZmObj sldId="314" cId="667363546">
                    <pslz:zmPr id="{32FB3E62-3BDE-40F3-B8EE-2946C62FC9AC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4" name="슬라이드 확대/축소 43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466021FC-FAFF-34FE-108B-C3540336DE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84820" y="158557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6" name="슬라이드 확대/축소 45">
                <a:extLst>
                  <a:ext uri="{FF2B5EF4-FFF2-40B4-BE49-F238E27FC236}">
                    <a16:creationId xmlns:a16="http://schemas.microsoft.com/office/drawing/2014/main" id="{32C96773-ADDF-0D31-925E-0376E05A1A0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6677154"/>
                  </p:ext>
                </p:extLst>
              </p:nvPr>
            </p:nvGraphicFramePr>
            <p:xfrm>
              <a:off x="5644570" y="1305101"/>
              <a:ext cx="3048000" cy="1714500"/>
            </p:xfrm>
            <a:graphic>
              <a:graphicData uri="http://schemas.microsoft.com/office/powerpoint/2016/slidezoom">
                <pslz:sldZm>
                  <pslz:sldZmObj sldId="313" cId="2031001738">
                    <pslz:zmPr id="{C2771DF9-F4F9-4752-8791-45B57E3C377F}" returnToParent="0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6" name="슬라이드 확대/축소 45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32C96773-ADDF-0D31-925E-0376E05A1A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44570" y="130510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8" name="슬라이드 확대/축소 47">
                <a:extLst>
                  <a:ext uri="{FF2B5EF4-FFF2-40B4-BE49-F238E27FC236}">
                    <a16:creationId xmlns:a16="http://schemas.microsoft.com/office/drawing/2014/main" id="{CD124FF9-9B23-0F9C-0C75-3A730666E5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455057"/>
                  </p:ext>
                </p:extLst>
              </p:nvPr>
            </p:nvGraphicFramePr>
            <p:xfrm>
              <a:off x="8848704" y="1241768"/>
              <a:ext cx="3048000" cy="1714500"/>
            </p:xfrm>
            <a:graphic>
              <a:graphicData uri="http://schemas.microsoft.com/office/powerpoint/2016/slidezoom">
                <pslz:sldZm>
                  <pslz:sldZmObj sldId="311" cId="3574784453">
                    <pslz:zmPr id="{816049DF-F553-4B0A-8005-2E481FACA616}" returnToParent="0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8" name="슬라이드 확대/축소 47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CD124FF9-9B23-0F9C-0C75-3A730666E5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848704" y="124176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0" name="슬라이드 확대/축소 49">
                <a:extLst>
                  <a:ext uri="{FF2B5EF4-FFF2-40B4-BE49-F238E27FC236}">
                    <a16:creationId xmlns:a16="http://schemas.microsoft.com/office/drawing/2014/main" id="{C3416496-2CC0-0224-932F-43171A4478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7496984"/>
                  </p:ext>
                </p:extLst>
              </p:nvPr>
            </p:nvGraphicFramePr>
            <p:xfrm>
              <a:off x="-437853" y="3295549"/>
              <a:ext cx="3048000" cy="1714500"/>
            </p:xfrm>
            <a:graphic>
              <a:graphicData uri="http://schemas.microsoft.com/office/powerpoint/2016/slidezoom">
                <pslz:sldZm>
                  <pslz:sldZmObj sldId="310" cId="937970035">
                    <pslz:zmPr id="{8EEA78AB-5B0C-410A-B588-F4800BFA1BC4}" returnToParent="0" transitionDur="1000">
                      <p166:blipFill xmlns:p166="http://schemas.microsoft.com/office/powerpoint/2016/6/main">
                        <a:blip r:embed="rId2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0" name="슬라이드 확대/축소 49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C3416496-2CC0-0224-932F-43171A4478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437853" y="329554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2" name="슬라이드 확대/축소 51">
                <a:extLst>
                  <a:ext uri="{FF2B5EF4-FFF2-40B4-BE49-F238E27FC236}">
                    <a16:creationId xmlns:a16="http://schemas.microsoft.com/office/drawing/2014/main" id="{FE2321CE-31DF-C9D3-5D61-76816990D8C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4733651"/>
                  </p:ext>
                </p:extLst>
              </p:nvPr>
            </p:nvGraphicFramePr>
            <p:xfrm>
              <a:off x="2802486" y="3429000"/>
              <a:ext cx="3048000" cy="1714500"/>
            </p:xfrm>
            <a:graphic>
              <a:graphicData uri="http://schemas.microsoft.com/office/powerpoint/2016/slidezoom">
                <pslz:sldZm>
                  <pslz:sldZmObj sldId="309" cId="4194572079">
                    <pslz:zmPr id="{D3729CB2-712C-4867-B642-AA470383937B}" returnToParent="0" transitionDur="100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2" name="슬라이드 확대/축소 51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FE2321CE-31DF-C9D3-5D61-76816990D8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02486" y="342900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4" name="슬라이드 확대/축소 53">
                <a:extLst>
                  <a:ext uri="{FF2B5EF4-FFF2-40B4-BE49-F238E27FC236}">
                    <a16:creationId xmlns:a16="http://schemas.microsoft.com/office/drawing/2014/main" id="{BD1F591F-3717-AD31-A81B-92A9FD87258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7089118"/>
                  </p:ext>
                </p:extLst>
              </p:nvPr>
            </p:nvGraphicFramePr>
            <p:xfrm>
              <a:off x="5572160" y="3105552"/>
              <a:ext cx="3048000" cy="1714500"/>
            </p:xfrm>
            <a:graphic>
              <a:graphicData uri="http://schemas.microsoft.com/office/powerpoint/2016/slidezoom">
                <pslz:sldZm>
                  <pslz:sldZmObj sldId="307" cId="3242858349">
                    <pslz:zmPr id="{93B281F3-3960-4C6E-99C6-EF340A752D5F}" returnToParent="0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4" name="슬라이드 확대/축소 53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BD1F591F-3717-AD31-A81B-92A9FD8725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72160" y="310555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6" name="슬라이드 확대/축소 55">
                <a:extLst>
                  <a:ext uri="{FF2B5EF4-FFF2-40B4-BE49-F238E27FC236}">
                    <a16:creationId xmlns:a16="http://schemas.microsoft.com/office/drawing/2014/main" id="{31B01FCD-8112-032F-225D-E27C492F49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8095535"/>
                  </p:ext>
                </p:extLst>
              </p:nvPr>
            </p:nvGraphicFramePr>
            <p:xfrm>
              <a:off x="8767243" y="3069362"/>
              <a:ext cx="3048000" cy="1714500"/>
            </p:xfrm>
            <a:graphic>
              <a:graphicData uri="http://schemas.microsoft.com/office/powerpoint/2016/slidezoom">
                <pslz:sldZm>
                  <pslz:sldZmObj sldId="287" cId="3492287274">
                    <pslz:zmPr id="{4955DC0C-80AF-473B-A21E-5118993CEEB8}" returnToParent="0" transitionDur="100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6" name="슬라이드 확대/축소 55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31B01FCD-8112-032F-225D-E27C492F49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67243" y="306936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90039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1BCDCB-38F9-6BBA-A433-5FBA1DBA9A8D}"/>
              </a:ext>
            </a:extLst>
          </p:cNvPr>
          <p:cNvSpPr txBox="1"/>
          <p:nvPr/>
        </p:nvSpPr>
        <p:spPr>
          <a:xfrm rot="5400000">
            <a:off x="3021107" y="-2392776"/>
            <a:ext cx="6364941" cy="1132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달려가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!~</a:t>
            </a:r>
          </a:p>
          <a:p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오늘도 나는 한 걸음 나아가</a:t>
            </a:r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넘어진다 해도 다시 일어나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~~</a:t>
            </a:r>
          </a:p>
          <a:p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실패는 성공의 또 다른 얼굴</a:t>
            </a:r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주저앉지 않아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난 포기 못 해</a:t>
            </a:r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세상은 말해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 된다고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!“</a:t>
            </a: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나는 계속 달려가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나는 성장해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어제보다 강하게</a:t>
            </a:r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나는 용기내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흔들려도 멈추지 않아</a:t>
            </a:r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나는 상상해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지금 없는 길도</a:t>
            </a:r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내가 직접 만들어 가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 번 더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 번 더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지금 이 순간</a:t>
            </a:r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두려워도 난 외쳐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~~</a:t>
            </a:r>
          </a:p>
          <a:p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믿어봐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믿어봐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상상은 결국 현실이 될 거야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나를 믿어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끝까지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모두 나를 믿어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간주중</a:t>
            </a:r>
            <a:endParaRPr lang="en-US" altLang="ko-K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종이는 평평하면 아무것도 아냐</a:t>
            </a:r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구겨지고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접혀야 진짜 작품이 돼</a:t>
            </a:r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인생도 마찬가지 고난 속에서 빛이나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 번 더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 번 더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지금 이 순간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두려워도 난 외쳐</a:t>
            </a:r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믿어봐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믿어봐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상상은 결국 현실이 될 거야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나를 믿어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끝까지</a:t>
            </a:r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모두 나를 믿어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078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9AAC3B2D-7AFB-089F-79EB-581C1515340D}"/>
              </a:ext>
            </a:extLst>
          </p:cNvPr>
          <p:cNvGrpSpPr/>
          <p:nvPr/>
        </p:nvGrpSpPr>
        <p:grpSpPr>
          <a:xfrm>
            <a:off x="2625505" y="2254178"/>
            <a:ext cx="4753069" cy="4402244"/>
            <a:chOff x="2625505" y="2161518"/>
            <a:chExt cx="4753069" cy="4402244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FEF86242-AAF4-AE0D-0A7D-B302445C4789}"/>
                </a:ext>
              </a:extLst>
            </p:cNvPr>
            <p:cNvSpPr/>
            <p:nvPr/>
          </p:nvSpPr>
          <p:spPr>
            <a:xfrm>
              <a:off x="3733797" y="2161518"/>
              <a:ext cx="2536483" cy="2118511"/>
            </a:xfrm>
            <a:prstGeom prst="rect">
              <a:avLst/>
            </a:prstGeom>
            <a:solidFill>
              <a:srgbClr val="4B963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BC3E1AD-BCAB-5D56-61BD-5BAD37CF6CF4}"/>
                </a:ext>
              </a:extLst>
            </p:cNvPr>
            <p:cNvSpPr/>
            <p:nvPr/>
          </p:nvSpPr>
          <p:spPr>
            <a:xfrm>
              <a:off x="3170973" y="3266039"/>
              <a:ext cx="3470496" cy="211851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ABD47DAE-B589-DB6C-81C8-8DFAB20116A0}"/>
                </a:ext>
              </a:extLst>
            </p:cNvPr>
            <p:cNvSpPr/>
            <p:nvPr/>
          </p:nvSpPr>
          <p:spPr>
            <a:xfrm>
              <a:off x="2625505" y="4445251"/>
              <a:ext cx="4753069" cy="2118511"/>
            </a:xfrm>
            <a:prstGeom prst="rect">
              <a:avLst/>
            </a:prstGeom>
            <a:solidFill>
              <a:srgbClr val="DE04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1785E69-F661-E71F-2314-7C59031E2BE7}"/>
              </a:ext>
            </a:extLst>
          </p:cNvPr>
          <p:cNvGrpSpPr/>
          <p:nvPr/>
        </p:nvGrpSpPr>
        <p:grpSpPr>
          <a:xfrm>
            <a:off x="2919953" y="131535"/>
            <a:ext cx="1350054" cy="1758372"/>
            <a:chOff x="2687582" y="11444"/>
            <a:chExt cx="1350054" cy="1758372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B7F9BC5A-655B-42E8-BE9E-BCCF65C5EB4A}"/>
                </a:ext>
              </a:extLst>
            </p:cNvPr>
            <p:cNvSpPr/>
            <p:nvPr/>
          </p:nvSpPr>
          <p:spPr>
            <a:xfrm rot="8792093">
              <a:off x="2687582" y="11444"/>
              <a:ext cx="1350054" cy="1758372"/>
            </a:xfrm>
            <a:custGeom>
              <a:avLst/>
              <a:gdLst>
                <a:gd name="connsiteX0" fmla="*/ 739 w 1350054"/>
                <a:gd name="connsiteY0" fmla="*/ 345819 h 1758372"/>
                <a:gd name="connsiteX1" fmla="*/ 1078101 w 1350054"/>
                <a:gd name="connsiteY1" fmla="*/ 1758159 h 1758372"/>
                <a:gd name="connsiteX2" fmla="*/ 1232010 w 1350054"/>
                <a:gd name="connsiteY2" fmla="*/ 237177 h 1758372"/>
                <a:gd name="connsiteX3" fmla="*/ 1259171 w 1350054"/>
                <a:gd name="connsiteY3" fmla="*/ 10841 h 1758372"/>
                <a:gd name="connsiteX4" fmla="*/ 739 w 1350054"/>
                <a:gd name="connsiteY4" fmla="*/ 345819 h 175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54" h="1758372">
                  <a:moveTo>
                    <a:pt x="739" y="345819"/>
                  </a:moveTo>
                  <a:cubicBezTo>
                    <a:pt x="-29439" y="637039"/>
                    <a:pt x="872889" y="1776266"/>
                    <a:pt x="1078101" y="1758159"/>
                  </a:cubicBezTo>
                  <a:cubicBezTo>
                    <a:pt x="1283313" y="1740052"/>
                    <a:pt x="1201832" y="528397"/>
                    <a:pt x="1232010" y="237177"/>
                  </a:cubicBezTo>
                  <a:cubicBezTo>
                    <a:pt x="1262188" y="-54043"/>
                    <a:pt x="1464383" y="279"/>
                    <a:pt x="1259171" y="10841"/>
                  </a:cubicBezTo>
                  <a:cubicBezTo>
                    <a:pt x="1053959" y="21403"/>
                    <a:pt x="30917" y="54599"/>
                    <a:pt x="739" y="345819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A8A79462-7D38-82C3-94F0-CE429E9EEF1E}"/>
                </a:ext>
              </a:extLst>
            </p:cNvPr>
            <p:cNvSpPr/>
            <p:nvPr/>
          </p:nvSpPr>
          <p:spPr>
            <a:xfrm rot="8729773">
              <a:off x="2835263" y="208193"/>
              <a:ext cx="1054692" cy="1511079"/>
            </a:xfrm>
            <a:custGeom>
              <a:avLst/>
              <a:gdLst>
                <a:gd name="connsiteX0" fmla="*/ 739 w 1350054"/>
                <a:gd name="connsiteY0" fmla="*/ 345819 h 1758372"/>
                <a:gd name="connsiteX1" fmla="*/ 1078101 w 1350054"/>
                <a:gd name="connsiteY1" fmla="*/ 1758159 h 1758372"/>
                <a:gd name="connsiteX2" fmla="*/ 1232010 w 1350054"/>
                <a:gd name="connsiteY2" fmla="*/ 237177 h 1758372"/>
                <a:gd name="connsiteX3" fmla="*/ 1259171 w 1350054"/>
                <a:gd name="connsiteY3" fmla="*/ 10841 h 1758372"/>
                <a:gd name="connsiteX4" fmla="*/ 739 w 1350054"/>
                <a:gd name="connsiteY4" fmla="*/ 345819 h 175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54" h="1758372">
                  <a:moveTo>
                    <a:pt x="739" y="345819"/>
                  </a:moveTo>
                  <a:cubicBezTo>
                    <a:pt x="-29439" y="637039"/>
                    <a:pt x="872889" y="1776266"/>
                    <a:pt x="1078101" y="1758159"/>
                  </a:cubicBezTo>
                  <a:cubicBezTo>
                    <a:pt x="1283313" y="1740052"/>
                    <a:pt x="1201832" y="528397"/>
                    <a:pt x="1232010" y="237177"/>
                  </a:cubicBezTo>
                  <a:cubicBezTo>
                    <a:pt x="1262188" y="-54043"/>
                    <a:pt x="1464383" y="279"/>
                    <a:pt x="1259171" y="10841"/>
                  </a:cubicBezTo>
                  <a:cubicBezTo>
                    <a:pt x="1053959" y="21403"/>
                    <a:pt x="30917" y="54599"/>
                    <a:pt x="739" y="34581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618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9"/>
    </mc:Choice>
    <mc:Fallback xmlns="">
      <p:transition spd="slow" advTm="2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4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8040</TotalTime>
  <Words>487</Words>
  <Application>Microsoft Office PowerPoint</Application>
  <PresentationFormat>와이드스크린</PresentationFormat>
  <Paragraphs>185</Paragraphs>
  <Slides>81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81</vt:i4>
      </vt:variant>
    </vt:vector>
  </HeadingPairs>
  <TitlesOfParts>
    <vt:vector size="87" baseType="lpstr">
      <vt:lpstr>HY그래픽M</vt:lpstr>
      <vt:lpstr>굴림</vt:lpstr>
      <vt:lpstr>맑은 고딕</vt:lpstr>
      <vt:lpstr>휴먼둥근헤드라인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배지환 배성우 좋아 하는 음식   지환: 오므라이스,김밥,피자  성우: 김치볶음밥,치킨,가나 초콜릿,녹차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배성우</dc:creator>
  <cp:lastModifiedBy>배성우</cp:lastModifiedBy>
  <cp:revision>91</cp:revision>
  <cp:lastPrinted>2026-01-14T13:07:32Z</cp:lastPrinted>
  <dcterms:created xsi:type="dcterms:W3CDTF">2024-05-17T10:47:33Z</dcterms:created>
  <dcterms:modified xsi:type="dcterms:W3CDTF">2026-01-25T12:58:47Z</dcterms:modified>
</cp:coreProperties>
</file>